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6" r:id="rId2"/>
    <p:sldId id="257" r:id="rId3"/>
    <p:sldId id="291" r:id="rId4"/>
    <p:sldId id="292" r:id="rId5"/>
    <p:sldId id="266" r:id="rId6"/>
    <p:sldId id="301" r:id="rId7"/>
    <p:sldId id="300" r:id="rId8"/>
    <p:sldId id="302" r:id="rId9"/>
    <p:sldId id="269" r:id="rId10"/>
    <p:sldId id="304" r:id="rId11"/>
    <p:sldId id="305" r:id="rId12"/>
    <p:sldId id="299" r:id="rId13"/>
    <p:sldId id="290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orient="horz" pos="4088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BBDB6"/>
    <a:srgbClr val="858789"/>
    <a:srgbClr val="898B8F"/>
    <a:srgbClr val="2A0D31"/>
    <a:srgbClr val="3FACC1"/>
    <a:srgbClr val="FE5264"/>
    <a:srgbClr val="FFA85B"/>
    <a:srgbClr val="270827"/>
    <a:srgbClr val="4A2FC8"/>
    <a:srgbClr val="49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2" y="920"/>
      </p:cViewPr>
      <p:guideLst>
        <p:guide orient="horz" pos="1071"/>
        <p:guide orient="horz" pos="4088"/>
        <p:guide pos="688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4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5EE11-ED85-44B4-8B87-A945AB80CD0F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520E9-B1A1-4137-9147-91D00DE4E9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5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5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7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5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6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74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7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8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6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04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3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4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BCBB-24B0-4783-BB18-48833E9316A6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326624" y="23813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同程艺龙国内机票北京前端团队</a:t>
            </a:r>
            <a:endParaRPr kumimoji="1" lang="zh-CN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4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17253" y="647436"/>
            <a:ext cx="4639714" cy="4639714"/>
          </a:xfrm>
          <a:prstGeom prst="ellipse">
            <a:avLst/>
          </a:prstGeom>
          <a:gradFill flip="none" rotWithShape="1">
            <a:gsLst>
              <a:gs pos="98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Immediate Music - Glory Seek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70025" y="511175"/>
            <a:ext cx="609600" cy="60960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4180348" y="1561191"/>
            <a:ext cx="3536063" cy="3504933"/>
            <a:chOff x="3416294" y="772886"/>
            <a:chExt cx="5359412" cy="5312229"/>
          </a:xfrm>
        </p:grpSpPr>
        <p:sp>
          <p:nvSpPr>
            <p:cNvPr id="140" name="任意多边形 139"/>
            <p:cNvSpPr/>
            <p:nvPr/>
          </p:nvSpPr>
          <p:spPr>
            <a:xfrm>
              <a:off x="3419935" y="772886"/>
              <a:ext cx="5355771" cy="5312229"/>
            </a:xfrm>
            <a:custGeom>
              <a:avLst/>
              <a:gdLst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32228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11492 w 5355771"/>
                <a:gd name="connsiteY3" fmla="*/ 342794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55771" h="5312229">
                  <a:moveTo>
                    <a:pt x="1640114" y="217714"/>
                  </a:moveTo>
                  <a:lnTo>
                    <a:pt x="2496457" y="0"/>
                  </a:lnTo>
                  <a:lnTo>
                    <a:pt x="3280228" y="72572"/>
                  </a:lnTo>
                  <a:lnTo>
                    <a:pt x="4011492" y="342794"/>
                  </a:lnTo>
                  <a:lnTo>
                    <a:pt x="4572000" y="740229"/>
                  </a:lnTo>
                  <a:lnTo>
                    <a:pt x="5167086" y="1654629"/>
                  </a:lnTo>
                  <a:lnTo>
                    <a:pt x="5326743" y="2191657"/>
                  </a:lnTo>
                  <a:lnTo>
                    <a:pt x="5355771" y="2830286"/>
                  </a:lnTo>
                  <a:lnTo>
                    <a:pt x="5210628" y="3599543"/>
                  </a:lnTo>
                  <a:lnTo>
                    <a:pt x="4862286" y="4209143"/>
                  </a:lnTo>
                  <a:lnTo>
                    <a:pt x="4325257" y="4760686"/>
                  </a:lnTo>
                  <a:lnTo>
                    <a:pt x="3672114" y="5123543"/>
                  </a:lnTo>
                  <a:lnTo>
                    <a:pt x="2641600" y="5312229"/>
                  </a:lnTo>
                  <a:lnTo>
                    <a:pt x="1727200" y="5138057"/>
                  </a:lnTo>
                  <a:lnTo>
                    <a:pt x="1030514" y="4789714"/>
                  </a:lnTo>
                  <a:lnTo>
                    <a:pt x="391886" y="4078514"/>
                  </a:lnTo>
                  <a:lnTo>
                    <a:pt x="29028" y="3164114"/>
                  </a:lnTo>
                  <a:lnTo>
                    <a:pt x="0" y="2322286"/>
                  </a:lnTo>
                  <a:lnTo>
                    <a:pt x="250157" y="1538514"/>
                  </a:lnTo>
                  <a:lnTo>
                    <a:pt x="580571" y="1030514"/>
                  </a:lnTo>
                  <a:lnTo>
                    <a:pt x="1001486" y="653143"/>
                  </a:lnTo>
                  <a:lnTo>
                    <a:pt x="1640114" y="217714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6373591" y="841829"/>
              <a:ext cx="2400929" cy="3953933"/>
            </a:xfrm>
            <a:custGeom>
              <a:avLst/>
              <a:gdLst>
                <a:gd name="connsiteX0" fmla="*/ 330200 w 2413000"/>
                <a:gd name="connsiteY0" fmla="*/ 0 h 3953933"/>
                <a:gd name="connsiteX1" fmla="*/ 0 w 2413000"/>
                <a:gd name="connsiteY1" fmla="*/ 2463800 h 3953933"/>
                <a:gd name="connsiteX2" fmla="*/ 194733 w 2413000"/>
                <a:gd name="connsiteY2" fmla="*/ 3953933 h 3953933"/>
                <a:gd name="connsiteX3" fmla="*/ 1134533 w 2413000"/>
                <a:gd name="connsiteY3" fmla="*/ 3234267 h 3953933"/>
                <a:gd name="connsiteX4" fmla="*/ 2413000 w 2413000"/>
                <a:gd name="connsiteY4" fmla="*/ 2743200 h 3953933"/>
                <a:gd name="connsiteX0" fmla="*/ 330200 w 2400929"/>
                <a:gd name="connsiteY0" fmla="*/ 0 h 3953933"/>
                <a:gd name="connsiteX1" fmla="*/ 0 w 2400929"/>
                <a:gd name="connsiteY1" fmla="*/ 2463800 h 3953933"/>
                <a:gd name="connsiteX2" fmla="*/ 194733 w 2400929"/>
                <a:gd name="connsiteY2" fmla="*/ 3953933 h 3953933"/>
                <a:gd name="connsiteX3" fmla="*/ 1134533 w 2400929"/>
                <a:gd name="connsiteY3" fmla="*/ 3234267 h 3953933"/>
                <a:gd name="connsiteX4" fmla="*/ 2400929 w 2400929"/>
                <a:gd name="connsiteY4" fmla="*/ 2743200 h 395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929" h="3953933">
                  <a:moveTo>
                    <a:pt x="330200" y="0"/>
                  </a:moveTo>
                  <a:lnTo>
                    <a:pt x="0" y="2463800"/>
                  </a:lnTo>
                  <a:lnTo>
                    <a:pt x="194733" y="3953933"/>
                  </a:lnTo>
                  <a:lnTo>
                    <a:pt x="1134533" y="3234267"/>
                  </a:lnTo>
                  <a:lnTo>
                    <a:pt x="2400929" y="274320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4896117" y="968829"/>
              <a:ext cx="3871111" cy="2613769"/>
            </a:xfrm>
            <a:custGeom>
              <a:avLst/>
              <a:gdLst>
                <a:gd name="connsiteX0" fmla="*/ 3886200 w 3886200"/>
                <a:gd name="connsiteY0" fmla="*/ 2607733 h 2607733"/>
                <a:gd name="connsiteX1" fmla="*/ 2802467 w 3886200"/>
                <a:gd name="connsiteY1" fmla="*/ 1634067 h 2607733"/>
                <a:gd name="connsiteX2" fmla="*/ 1676400 w 3886200"/>
                <a:gd name="connsiteY2" fmla="*/ 795867 h 2607733"/>
                <a:gd name="connsiteX3" fmla="*/ 0 w 3886200"/>
                <a:gd name="connsiteY3" fmla="*/ 448733 h 2607733"/>
                <a:gd name="connsiteX4" fmla="*/ 220133 w 3886200"/>
                <a:gd name="connsiteY4" fmla="*/ 0 h 2607733"/>
                <a:gd name="connsiteX0" fmla="*/ 3666067 w 3666067"/>
                <a:gd name="connsiteY0" fmla="*/ 2607733 h 2607733"/>
                <a:gd name="connsiteX1" fmla="*/ 2582334 w 3666067"/>
                <a:gd name="connsiteY1" fmla="*/ 1634067 h 2607733"/>
                <a:gd name="connsiteX2" fmla="*/ 1456267 w 3666067"/>
                <a:gd name="connsiteY2" fmla="*/ 795867 h 2607733"/>
                <a:gd name="connsiteX3" fmla="*/ 18275 w 3666067"/>
                <a:gd name="connsiteY3" fmla="*/ 373287 h 2607733"/>
                <a:gd name="connsiteX4" fmla="*/ 0 w 3666067"/>
                <a:gd name="connsiteY4" fmla="*/ 0 h 2607733"/>
                <a:gd name="connsiteX0" fmla="*/ 3865075 w 3865075"/>
                <a:gd name="connsiteY0" fmla="*/ 2607733 h 2607733"/>
                <a:gd name="connsiteX1" fmla="*/ 2781342 w 3865075"/>
                <a:gd name="connsiteY1" fmla="*/ 1634067 h 2607733"/>
                <a:gd name="connsiteX2" fmla="*/ 1655275 w 3865075"/>
                <a:gd name="connsiteY2" fmla="*/ 795867 h 2607733"/>
                <a:gd name="connsiteX3" fmla="*/ 0 w 3865075"/>
                <a:gd name="connsiteY3" fmla="*/ 436661 h 2607733"/>
                <a:gd name="connsiteX4" fmla="*/ 199008 w 3865075"/>
                <a:gd name="connsiteY4" fmla="*/ 0 h 2607733"/>
                <a:gd name="connsiteX0" fmla="*/ 3871111 w 3871111"/>
                <a:gd name="connsiteY0" fmla="*/ 2613769 h 2613769"/>
                <a:gd name="connsiteX1" fmla="*/ 2781342 w 3871111"/>
                <a:gd name="connsiteY1" fmla="*/ 1634067 h 2613769"/>
                <a:gd name="connsiteX2" fmla="*/ 1655275 w 3871111"/>
                <a:gd name="connsiteY2" fmla="*/ 795867 h 2613769"/>
                <a:gd name="connsiteX3" fmla="*/ 0 w 3871111"/>
                <a:gd name="connsiteY3" fmla="*/ 436661 h 2613769"/>
                <a:gd name="connsiteX4" fmla="*/ 199008 w 3871111"/>
                <a:gd name="connsiteY4" fmla="*/ 0 h 26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1111" h="2613769">
                  <a:moveTo>
                    <a:pt x="3871111" y="2613769"/>
                  </a:moveTo>
                  <a:lnTo>
                    <a:pt x="2781342" y="1634067"/>
                  </a:lnTo>
                  <a:lnTo>
                    <a:pt x="1655275" y="795867"/>
                  </a:lnTo>
                  <a:lnTo>
                    <a:pt x="0" y="436661"/>
                  </a:lnTo>
                  <a:lnTo>
                    <a:pt x="199008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3826299" y="782562"/>
              <a:ext cx="4165097" cy="4131734"/>
            </a:xfrm>
            <a:custGeom>
              <a:avLst/>
              <a:gdLst>
                <a:gd name="connsiteX0" fmla="*/ 2116667 w 4216400"/>
                <a:gd name="connsiteY0" fmla="*/ 0 h 4131734"/>
                <a:gd name="connsiteX1" fmla="*/ 2768600 w 4216400"/>
                <a:gd name="connsiteY1" fmla="*/ 1016000 h 4131734"/>
                <a:gd name="connsiteX2" fmla="*/ 1837267 w 4216400"/>
                <a:gd name="connsiteY2" fmla="*/ 1710267 h 4131734"/>
                <a:gd name="connsiteX3" fmla="*/ 1507067 w 4216400"/>
                <a:gd name="connsiteY3" fmla="*/ 3259667 h 4131734"/>
                <a:gd name="connsiteX4" fmla="*/ 1227667 w 4216400"/>
                <a:gd name="connsiteY4" fmla="*/ 4131734 h 4131734"/>
                <a:gd name="connsiteX5" fmla="*/ 0 w 4216400"/>
                <a:gd name="connsiteY5" fmla="*/ 4047067 h 4131734"/>
                <a:gd name="connsiteX6" fmla="*/ 1507067 w 4216400"/>
                <a:gd name="connsiteY6" fmla="*/ 3276600 h 4131734"/>
                <a:gd name="connsiteX7" fmla="*/ 2590800 w 4216400"/>
                <a:gd name="connsiteY7" fmla="*/ 2497667 h 4131734"/>
                <a:gd name="connsiteX8" fmla="*/ 3869267 w 4216400"/>
                <a:gd name="connsiteY8" fmla="*/ 1837267 h 4131734"/>
                <a:gd name="connsiteX9" fmla="*/ 4216400 w 4216400"/>
                <a:gd name="connsiteY9" fmla="*/ 736600 h 4131734"/>
                <a:gd name="connsiteX10" fmla="*/ 2802467 w 4216400"/>
                <a:gd name="connsiteY10" fmla="*/ 982134 h 4131734"/>
                <a:gd name="connsiteX11" fmla="*/ 3589867 w 4216400"/>
                <a:gd name="connsiteY11" fmla="*/ 338667 h 4131734"/>
                <a:gd name="connsiteX0" fmla="*/ 2107613 w 4207346"/>
                <a:gd name="connsiteY0" fmla="*/ 0 h 4131734"/>
                <a:gd name="connsiteX1" fmla="*/ 2759546 w 4207346"/>
                <a:gd name="connsiteY1" fmla="*/ 1016000 h 4131734"/>
                <a:gd name="connsiteX2" fmla="*/ 1828213 w 4207346"/>
                <a:gd name="connsiteY2" fmla="*/ 1710267 h 4131734"/>
                <a:gd name="connsiteX3" fmla="*/ 1498013 w 4207346"/>
                <a:gd name="connsiteY3" fmla="*/ 3259667 h 4131734"/>
                <a:gd name="connsiteX4" fmla="*/ 1218613 w 4207346"/>
                <a:gd name="connsiteY4" fmla="*/ 4131734 h 4131734"/>
                <a:gd name="connsiteX5" fmla="*/ 0 w 4207346"/>
                <a:gd name="connsiteY5" fmla="*/ 4047067 h 4131734"/>
                <a:gd name="connsiteX6" fmla="*/ 1498013 w 4207346"/>
                <a:gd name="connsiteY6" fmla="*/ 3276600 h 4131734"/>
                <a:gd name="connsiteX7" fmla="*/ 2581746 w 4207346"/>
                <a:gd name="connsiteY7" fmla="*/ 2497667 h 4131734"/>
                <a:gd name="connsiteX8" fmla="*/ 3860213 w 4207346"/>
                <a:gd name="connsiteY8" fmla="*/ 1837267 h 4131734"/>
                <a:gd name="connsiteX9" fmla="*/ 4207346 w 4207346"/>
                <a:gd name="connsiteY9" fmla="*/ 736600 h 4131734"/>
                <a:gd name="connsiteX10" fmla="*/ 2793413 w 4207346"/>
                <a:gd name="connsiteY10" fmla="*/ 982134 h 4131734"/>
                <a:gd name="connsiteX11" fmla="*/ 3580813 w 4207346"/>
                <a:gd name="connsiteY11" fmla="*/ 338667 h 4131734"/>
                <a:gd name="connsiteX0" fmla="*/ 2110631 w 4210364"/>
                <a:gd name="connsiteY0" fmla="*/ 0 h 4131734"/>
                <a:gd name="connsiteX1" fmla="*/ 2762564 w 4210364"/>
                <a:gd name="connsiteY1" fmla="*/ 1016000 h 4131734"/>
                <a:gd name="connsiteX2" fmla="*/ 1831231 w 4210364"/>
                <a:gd name="connsiteY2" fmla="*/ 1710267 h 4131734"/>
                <a:gd name="connsiteX3" fmla="*/ 1501031 w 4210364"/>
                <a:gd name="connsiteY3" fmla="*/ 3259667 h 4131734"/>
                <a:gd name="connsiteX4" fmla="*/ 1221631 w 4210364"/>
                <a:gd name="connsiteY4" fmla="*/ 4131734 h 4131734"/>
                <a:gd name="connsiteX5" fmla="*/ 0 w 4210364"/>
                <a:gd name="connsiteY5" fmla="*/ 4062156 h 4131734"/>
                <a:gd name="connsiteX6" fmla="*/ 1501031 w 4210364"/>
                <a:gd name="connsiteY6" fmla="*/ 3276600 h 4131734"/>
                <a:gd name="connsiteX7" fmla="*/ 2584764 w 4210364"/>
                <a:gd name="connsiteY7" fmla="*/ 2497667 h 4131734"/>
                <a:gd name="connsiteX8" fmla="*/ 3863231 w 4210364"/>
                <a:gd name="connsiteY8" fmla="*/ 1837267 h 4131734"/>
                <a:gd name="connsiteX9" fmla="*/ 4210364 w 4210364"/>
                <a:gd name="connsiteY9" fmla="*/ 736600 h 4131734"/>
                <a:gd name="connsiteX10" fmla="*/ 2796431 w 4210364"/>
                <a:gd name="connsiteY10" fmla="*/ 982134 h 4131734"/>
                <a:gd name="connsiteX11" fmla="*/ 3583831 w 4210364"/>
                <a:gd name="connsiteY11" fmla="*/ 338667 h 4131734"/>
                <a:gd name="connsiteX0" fmla="*/ 2098560 w 4198293"/>
                <a:gd name="connsiteY0" fmla="*/ 0 h 4131734"/>
                <a:gd name="connsiteX1" fmla="*/ 2750493 w 4198293"/>
                <a:gd name="connsiteY1" fmla="*/ 1016000 h 4131734"/>
                <a:gd name="connsiteX2" fmla="*/ 1819160 w 4198293"/>
                <a:gd name="connsiteY2" fmla="*/ 1710267 h 4131734"/>
                <a:gd name="connsiteX3" fmla="*/ 1488960 w 4198293"/>
                <a:gd name="connsiteY3" fmla="*/ 3259667 h 4131734"/>
                <a:gd name="connsiteX4" fmla="*/ 1209560 w 4198293"/>
                <a:gd name="connsiteY4" fmla="*/ 4131734 h 4131734"/>
                <a:gd name="connsiteX5" fmla="*/ 0 w 4198293"/>
                <a:gd name="connsiteY5" fmla="*/ 4068192 h 4131734"/>
                <a:gd name="connsiteX6" fmla="*/ 1488960 w 4198293"/>
                <a:gd name="connsiteY6" fmla="*/ 3276600 h 4131734"/>
                <a:gd name="connsiteX7" fmla="*/ 2572693 w 4198293"/>
                <a:gd name="connsiteY7" fmla="*/ 2497667 h 4131734"/>
                <a:gd name="connsiteX8" fmla="*/ 3851160 w 4198293"/>
                <a:gd name="connsiteY8" fmla="*/ 1837267 h 4131734"/>
                <a:gd name="connsiteX9" fmla="*/ 4198293 w 4198293"/>
                <a:gd name="connsiteY9" fmla="*/ 736600 h 4131734"/>
                <a:gd name="connsiteX10" fmla="*/ 2784360 w 4198293"/>
                <a:gd name="connsiteY10" fmla="*/ 982134 h 4131734"/>
                <a:gd name="connsiteX11" fmla="*/ 3571760 w 4198293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71760 w 4165097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89867 w 4165097"/>
                <a:gd name="connsiteY11" fmla="*/ 341684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607974 w 4165097"/>
                <a:gd name="connsiteY11" fmla="*/ 335648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60218 w 4165097"/>
                <a:gd name="connsiteY10" fmla="*/ 1012312 h 4131734"/>
                <a:gd name="connsiteX11" fmla="*/ 3607974 w 4165097"/>
                <a:gd name="connsiteY11" fmla="*/ 335648 h 413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5097" h="4131734">
                  <a:moveTo>
                    <a:pt x="2098560" y="0"/>
                  </a:moveTo>
                  <a:lnTo>
                    <a:pt x="2750493" y="1016000"/>
                  </a:lnTo>
                  <a:lnTo>
                    <a:pt x="1819160" y="1710267"/>
                  </a:lnTo>
                  <a:lnTo>
                    <a:pt x="1488960" y="3259667"/>
                  </a:lnTo>
                  <a:lnTo>
                    <a:pt x="1209560" y="4131734"/>
                  </a:lnTo>
                  <a:lnTo>
                    <a:pt x="0" y="4068192"/>
                  </a:lnTo>
                  <a:lnTo>
                    <a:pt x="1488960" y="3276600"/>
                  </a:lnTo>
                  <a:lnTo>
                    <a:pt x="2572693" y="2497667"/>
                  </a:lnTo>
                  <a:lnTo>
                    <a:pt x="3851160" y="1837267"/>
                  </a:lnTo>
                  <a:lnTo>
                    <a:pt x="4165097" y="745653"/>
                  </a:lnTo>
                  <a:lnTo>
                    <a:pt x="2760218" y="1012312"/>
                  </a:lnTo>
                  <a:lnTo>
                    <a:pt x="3607974" y="335648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3416294" y="1407558"/>
              <a:ext cx="5158631" cy="2668538"/>
            </a:xfrm>
            <a:custGeom>
              <a:avLst/>
              <a:gdLst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37933 w 5164666"/>
                <a:gd name="connsiteY3" fmla="*/ 1888066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27404 w 5164666"/>
                <a:gd name="connsiteY17" fmla="*/ 1095218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42494 w 5164666"/>
                <a:gd name="connsiteY17" fmla="*/ 1101254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118764 w 5164666"/>
                <a:gd name="connsiteY17" fmla="*/ 1194806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118764 w 5164666"/>
                <a:gd name="connsiteY17" fmla="*/ 1273546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230423 w 5164666"/>
                <a:gd name="connsiteY17" fmla="*/ 1167922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88533 w 5164666"/>
                <a:gd name="connsiteY7" fmla="*/ 153938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4423 w 5164666"/>
                <a:gd name="connsiteY18" fmla="*/ 805872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1 w 5164666"/>
                <a:gd name="connsiteY18" fmla="*/ 796819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4926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591493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0546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58631 w 5158631"/>
                <a:gd name="connsiteY0" fmla="*/ 1017538 h 2668538"/>
                <a:gd name="connsiteX1" fmla="*/ 4286565 w 5158631"/>
                <a:gd name="connsiteY1" fmla="*/ 1178404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7538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4520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8631" h="2668538">
                  <a:moveTo>
                    <a:pt x="5158631" y="1014520"/>
                  </a:moveTo>
                  <a:lnTo>
                    <a:pt x="4268458" y="1202547"/>
                  </a:lnTo>
                  <a:lnTo>
                    <a:pt x="4083365" y="2668538"/>
                  </a:lnTo>
                  <a:lnTo>
                    <a:pt x="2962076" y="1901675"/>
                  </a:lnTo>
                  <a:lnTo>
                    <a:pt x="2221872" y="1093738"/>
                  </a:lnTo>
                  <a:cubicBezTo>
                    <a:pt x="1975947" y="729671"/>
                    <a:pt x="1681849" y="182160"/>
                    <a:pt x="1484098" y="1538"/>
                  </a:cubicBezTo>
                  <a:cubicBezTo>
                    <a:pt x="1452328" y="-4051"/>
                    <a:pt x="1184943" y="7182"/>
                    <a:pt x="1035365" y="10004"/>
                  </a:cubicBezTo>
                  <a:lnTo>
                    <a:pt x="1364391" y="144885"/>
                  </a:lnTo>
                  <a:lnTo>
                    <a:pt x="1449645" y="804698"/>
                  </a:lnTo>
                  <a:lnTo>
                    <a:pt x="594511" y="395279"/>
                  </a:lnTo>
                  <a:lnTo>
                    <a:pt x="1365565" y="145471"/>
                  </a:lnTo>
                  <a:lnTo>
                    <a:pt x="1467165" y="35404"/>
                  </a:lnTo>
                  <a:lnTo>
                    <a:pt x="1453837" y="804697"/>
                  </a:lnTo>
                  <a:lnTo>
                    <a:pt x="247965" y="941338"/>
                  </a:lnTo>
                  <a:lnTo>
                    <a:pt x="1890498" y="2651604"/>
                  </a:lnTo>
                  <a:lnTo>
                    <a:pt x="44765" y="2550004"/>
                  </a:lnTo>
                  <a:lnTo>
                    <a:pt x="849098" y="1584804"/>
                  </a:lnTo>
                  <a:lnTo>
                    <a:pt x="2224388" y="1090720"/>
                  </a:lnTo>
                  <a:lnTo>
                    <a:pt x="1460460" y="811908"/>
                  </a:lnTo>
                  <a:lnTo>
                    <a:pt x="866031" y="1559404"/>
                  </a:lnTo>
                  <a:lnTo>
                    <a:pt x="0" y="1699733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4902152" y="782561"/>
              <a:ext cx="1005773" cy="617481"/>
            </a:xfrm>
            <a:custGeom>
              <a:avLst/>
              <a:gdLst>
                <a:gd name="connsiteX0" fmla="*/ 0 w 1032933"/>
                <a:gd name="connsiteY0" fmla="*/ 626534 h 626534"/>
                <a:gd name="connsiteX1" fmla="*/ 1032933 w 1032933"/>
                <a:gd name="connsiteY1" fmla="*/ 0 h 626534"/>
                <a:gd name="connsiteX0" fmla="*/ 0 w 1005773"/>
                <a:gd name="connsiteY0" fmla="*/ 617481 h 617481"/>
                <a:gd name="connsiteX1" fmla="*/ 1005773 w 1005773"/>
                <a:gd name="connsiteY1" fmla="*/ 0 h 6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773" h="617481">
                  <a:moveTo>
                    <a:pt x="0" y="617481"/>
                  </a:moveTo>
                  <a:lnTo>
                    <a:pt x="1005773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7508126" y="4084562"/>
              <a:ext cx="1118774" cy="901071"/>
            </a:xfrm>
            <a:custGeom>
              <a:avLst/>
              <a:gdLst>
                <a:gd name="connsiteX0" fmla="*/ 1100667 w 1100667"/>
                <a:gd name="connsiteY0" fmla="*/ 245534 h 889000"/>
                <a:gd name="connsiteX1" fmla="*/ 0 w 1100667"/>
                <a:gd name="connsiteY1" fmla="*/ 0 h 889000"/>
                <a:gd name="connsiteX2" fmla="*/ 753534 w 1100667"/>
                <a:gd name="connsiteY2" fmla="*/ 889000 h 889000"/>
                <a:gd name="connsiteX0" fmla="*/ 1123342 w 1123342"/>
                <a:gd name="connsiteY0" fmla="*/ 300206 h 910476"/>
                <a:gd name="connsiteX1" fmla="*/ 4568 w 1123342"/>
                <a:gd name="connsiteY1" fmla="*/ 21476 h 910476"/>
                <a:gd name="connsiteX2" fmla="*/ 758102 w 1123342"/>
                <a:gd name="connsiteY2" fmla="*/ 910476 h 910476"/>
                <a:gd name="connsiteX0" fmla="*/ 1123162 w 1123162"/>
                <a:gd name="connsiteY0" fmla="*/ 300691 h 920014"/>
                <a:gd name="connsiteX1" fmla="*/ 4388 w 1123162"/>
                <a:gd name="connsiteY1" fmla="*/ 21961 h 920014"/>
                <a:gd name="connsiteX2" fmla="*/ 763958 w 1123162"/>
                <a:gd name="connsiteY2" fmla="*/ 920014 h 920014"/>
                <a:gd name="connsiteX0" fmla="*/ 1118774 w 1118774"/>
                <a:gd name="connsiteY0" fmla="*/ 300691 h 920014"/>
                <a:gd name="connsiteX1" fmla="*/ 0 w 1118774"/>
                <a:gd name="connsiteY1" fmla="*/ 21961 h 920014"/>
                <a:gd name="connsiteX2" fmla="*/ 759570 w 1118774"/>
                <a:gd name="connsiteY2" fmla="*/ 920014 h 920014"/>
                <a:gd name="connsiteX0" fmla="*/ 1118774 w 1118774"/>
                <a:gd name="connsiteY0" fmla="*/ 278730 h 898053"/>
                <a:gd name="connsiteX1" fmla="*/ 0 w 1118774"/>
                <a:gd name="connsiteY1" fmla="*/ 0 h 898053"/>
                <a:gd name="connsiteX2" fmla="*/ 759570 w 1118774"/>
                <a:gd name="connsiteY2" fmla="*/ 898053 h 898053"/>
                <a:gd name="connsiteX0" fmla="*/ 1118774 w 1118774"/>
                <a:gd name="connsiteY0" fmla="*/ 278730 h 901071"/>
                <a:gd name="connsiteX1" fmla="*/ 0 w 1118774"/>
                <a:gd name="connsiteY1" fmla="*/ 0 h 901071"/>
                <a:gd name="connsiteX2" fmla="*/ 774660 w 1118774"/>
                <a:gd name="connsiteY2" fmla="*/ 901071 h 90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774" h="901071">
                  <a:moveTo>
                    <a:pt x="1118774" y="278730"/>
                  </a:moveTo>
                  <a:cubicBezTo>
                    <a:pt x="745849" y="185820"/>
                    <a:pt x="1122140" y="274007"/>
                    <a:pt x="0" y="0"/>
                  </a:cubicBezTo>
                  <a:lnTo>
                    <a:pt x="774660" y="901071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315258" y="4059162"/>
              <a:ext cx="2431777" cy="2015067"/>
            </a:xfrm>
            <a:custGeom>
              <a:avLst/>
              <a:gdLst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44600 w 2446866"/>
                <a:gd name="connsiteY4" fmla="*/ 770467 h 2015067"/>
                <a:gd name="connsiteX5" fmla="*/ 1794933 w 2446866"/>
                <a:gd name="connsiteY5" fmla="*/ 1820334 h 2015067"/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50636 w 2446866"/>
                <a:gd name="connsiteY4" fmla="*/ 746324 h 2015067"/>
                <a:gd name="connsiteX5" fmla="*/ 1794933 w 2446866"/>
                <a:gd name="connsiteY5" fmla="*/ 1820334 h 2015067"/>
                <a:gd name="connsiteX0" fmla="*/ 2192866 w 2431777"/>
                <a:gd name="connsiteY0" fmla="*/ 16934 h 2015067"/>
                <a:gd name="connsiteX1" fmla="*/ 2431777 w 2431777"/>
                <a:gd name="connsiteY1" fmla="*/ 1453249 h 2015067"/>
                <a:gd name="connsiteX2" fmla="*/ 0 w 2431777"/>
                <a:gd name="connsiteY2" fmla="*/ 0 h 2015067"/>
                <a:gd name="connsiteX3" fmla="*/ 745066 w 2431777"/>
                <a:gd name="connsiteY3" fmla="*/ 2015067 h 2015067"/>
                <a:gd name="connsiteX4" fmla="*/ 1250636 w 2431777"/>
                <a:gd name="connsiteY4" fmla="*/ 746324 h 2015067"/>
                <a:gd name="connsiteX5" fmla="*/ 1794933 w 2431777"/>
                <a:gd name="connsiteY5" fmla="*/ 1820334 h 201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777" h="2015067">
                  <a:moveTo>
                    <a:pt x="2192866" y="16934"/>
                  </a:moveTo>
                  <a:lnTo>
                    <a:pt x="2431777" y="1453249"/>
                  </a:lnTo>
                  <a:lnTo>
                    <a:pt x="0" y="0"/>
                  </a:lnTo>
                  <a:lnTo>
                    <a:pt x="745066" y="2015067"/>
                  </a:lnTo>
                  <a:lnTo>
                    <a:pt x="1250636" y="746324"/>
                  </a:lnTo>
                  <a:lnTo>
                    <a:pt x="1794933" y="182033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4468592" y="4803642"/>
              <a:ext cx="2100321" cy="1101254"/>
            </a:xfrm>
            <a:custGeom>
              <a:avLst/>
              <a:gdLst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20800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215176 w 2091267"/>
                <a:gd name="connsiteY6" fmla="*/ 513448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02693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100321 w 2100321"/>
                <a:gd name="connsiteY0" fmla="*/ 0 h 1101254"/>
                <a:gd name="connsiteX1" fmla="*/ 1329267 w 2100321"/>
                <a:gd name="connsiteY1" fmla="*/ 517054 h 1101254"/>
                <a:gd name="connsiteX2" fmla="*/ 685800 w 2100321"/>
                <a:gd name="connsiteY2" fmla="*/ 1101254 h 1101254"/>
                <a:gd name="connsiteX3" fmla="*/ 558800 w 2100321"/>
                <a:gd name="connsiteY3" fmla="*/ 508587 h 1101254"/>
                <a:gd name="connsiteX4" fmla="*/ 0 w 2100321"/>
                <a:gd name="connsiteY4" fmla="*/ 754120 h 1101254"/>
                <a:gd name="connsiteX5" fmla="*/ 567267 w 2100321"/>
                <a:gd name="connsiteY5" fmla="*/ 110654 h 1101254"/>
                <a:gd name="connsiteX6" fmla="*/ 1302693 w 2100321"/>
                <a:gd name="connsiteY6" fmla="*/ 525520 h 1101254"/>
                <a:gd name="connsiteX7" fmla="*/ 558800 w 2100321"/>
                <a:gd name="connsiteY7" fmla="*/ 508587 h 1101254"/>
                <a:gd name="connsiteX8" fmla="*/ 567267 w 2100321"/>
                <a:gd name="connsiteY8" fmla="*/ 110654 h 11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21" h="1101254">
                  <a:moveTo>
                    <a:pt x="2100321" y="0"/>
                  </a:moveTo>
                  <a:lnTo>
                    <a:pt x="1329267" y="517054"/>
                  </a:lnTo>
                  <a:lnTo>
                    <a:pt x="685800" y="1101254"/>
                  </a:lnTo>
                  <a:lnTo>
                    <a:pt x="558800" y="508587"/>
                  </a:lnTo>
                  <a:lnTo>
                    <a:pt x="0" y="754120"/>
                  </a:lnTo>
                  <a:lnTo>
                    <a:pt x="567267" y="110654"/>
                  </a:lnTo>
                  <a:lnTo>
                    <a:pt x="1302693" y="525520"/>
                  </a:lnTo>
                  <a:lnTo>
                    <a:pt x="558800" y="508587"/>
                  </a:lnTo>
                  <a:lnTo>
                    <a:pt x="567267" y="11065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六边形 148"/>
          <p:cNvSpPr/>
          <p:nvPr/>
        </p:nvSpPr>
        <p:spPr>
          <a:xfrm>
            <a:off x="9926940" y="3571865"/>
            <a:ext cx="265140" cy="228568"/>
          </a:xfrm>
          <a:prstGeom prst="hexagon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" name="组合 203"/>
          <p:cNvGrpSpPr/>
          <p:nvPr/>
        </p:nvGrpSpPr>
        <p:grpSpPr>
          <a:xfrm>
            <a:off x="3974644" y="1015226"/>
            <a:ext cx="4448181" cy="4409020"/>
            <a:chOff x="3416294" y="772886"/>
            <a:chExt cx="5359412" cy="5312229"/>
          </a:xfrm>
        </p:grpSpPr>
        <p:sp>
          <p:nvSpPr>
            <p:cNvPr id="205" name="任意多边形 204"/>
            <p:cNvSpPr/>
            <p:nvPr/>
          </p:nvSpPr>
          <p:spPr>
            <a:xfrm>
              <a:off x="3419935" y="772886"/>
              <a:ext cx="5355771" cy="5312229"/>
            </a:xfrm>
            <a:custGeom>
              <a:avLst/>
              <a:gdLst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32228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11492 w 5355771"/>
                <a:gd name="connsiteY3" fmla="*/ 342794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55771" h="5312229">
                  <a:moveTo>
                    <a:pt x="1640114" y="217714"/>
                  </a:moveTo>
                  <a:lnTo>
                    <a:pt x="2496457" y="0"/>
                  </a:lnTo>
                  <a:lnTo>
                    <a:pt x="3280228" y="72572"/>
                  </a:lnTo>
                  <a:lnTo>
                    <a:pt x="4011492" y="342794"/>
                  </a:lnTo>
                  <a:lnTo>
                    <a:pt x="4572000" y="740229"/>
                  </a:lnTo>
                  <a:lnTo>
                    <a:pt x="5167086" y="1654629"/>
                  </a:lnTo>
                  <a:lnTo>
                    <a:pt x="5326743" y="2191657"/>
                  </a:lnTo>
                  <a:lnTo>
                    <a:pt x="5355771" y="2830286"/>
                  </a:lnTo>
                  <a:lnTo>
                    <a:pt x="5210628" y="3599543"/>
                  </a:lnTo>
                  <a:lnTo>
                    <a:pt x="4862286" y="4209143"/>
                  </a:lnTo>
                  <a:lnTo>
                    <a:pt x="4325257" y="4760686"/>
                  </a:lnTo>
                  <a:lnTo>
                    <a:pt x="3672114" y="5123543"/>
                  </a:lnTo>
                  <a:lnTo>
                    <a:pt x="2641600" y="5312229"/>
                  </a:lnTo>
                  <a:lnTo>
                    <a:pt x="1727200" y="5138057"/>
                  </a:lnTo>
                  <a:lnTo>
                    <a:pt x="1030514" y="4789714"/>
                  </a:lnTo>
                  <a:lnTo>
                    <a:pt x="391886" y="4078514"/>
                  </a:lnTo>
                  <a:lnTo>
                    <a:pt x="29028" y="3164114"/>
                  </a:lnTo>
                  <a:lnTo>
                    <a:pt x="0" y="2322286"/>
                  </a:lnTo>
                  <a:lnTo>
                    <a:pt x="250157" y="1538514"/>
                  </a:lnTo>
                  <a:lnTo>
                    <a:pt x="580571" y="1030514"/>
                  </a:lnTo>
                  <a:lnTo>
                    <a:pt x="1001486" y="653143"/>
                  </a:lnTo>
                  <a:lnTo>
                    <a:pt x="1640114" y="217714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6373591" y="841829"/>
              <a:ext cx="2400929" cy="3953933"/>
            </a:xfrm>
            <a:custGeom>
              <a:avLst/>
              <a:gdLst>
                <a:gd name="connsiteX0" fmla="*/ 330200 w 2413000"/>
                <a:gd name="connsiteY0" fmla="*/ 0 h 3953933"/>
                <a:gd name="connsiteX1" fmla="*/ 0 w 2413000"/>
                <a:gd name="connsiteY1" fmla="*/ 2463800 h 3953933"/>
                <a:gd name="connsiteX2" fmla="*/ 194733 w 2413000"/>
                <a:gd name="connsiteY2" fmla="*/ 3953933 h 3953933"/>
                <a:gd name="connsiteX3" fmla="*/ 1134533 w 2413000"/>
                <a:gd name="connsiteY3" fmla="*/ 3234267 h 3953933"/>
                <a:gd name="connsiteX4" fmla="*/ 2413000 w 2413000"/>
                <a:gd name="connsiteY4" fmla="*/ 2743200 h 3953933"/>
                <a:gd name="connsiteX0" fmla="*/ 330200 w 2400929"/>
                <a:gd name="connsiteY0" fmla="*/ 0 h 3953933"/>
                <a:gd name="connsiteX1" fmla="*/ 0 w 2400929"/>
                <a:gd name="connsiteY1" fmla="*/ 2463800 h 3953933"/>
                <a:gd name="connsiteX2" fmla="*/ 194733 w 2400929"/>
                <a:gd name="connsiteY2" fmla="*/ 3953933 h 3953933"/>
                <a:gd name="connsiteX3" fmla="*/ 1134533 w 2400929"/>
                <a:gd name="connsiteY3" fmla="*/ 3234267 h 3953933"/>
                <a:gd name="connsiteX4" fmla="*/ 2400929 w 2400929"/>
                <a:gd name="connsiteY4" fmla="*/ 2743200 h 395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929" h="3953933">
                  <a:moveTo>
                    <a:pt x="330200" y="0"/>
                  </a:moveTo>
                  <a:lnTo>
                    <a:pt x="0" y="2463800"/>
                  </a:lnTo>
                  <a:lnTo>
                    <a:pt x="194733" y="3953933"/>
                  </a:lnTo>
                  <a:lnTo>
                    <a:pt x="1134533" y="3234267"/>
                  </a:lnTo>
                  <a:lnTo>
                    <a:pt x="2400929" y="274320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4896117" y="968829"/>
              <a:ext cx="3871111" cy="2613769"/>
            </a:xfrm>
            <a:custGeom>
              <a:avLst/>
              <a:gdLst>
                <a:gd name="connsiteX0" fmla="*/ 3886200 w 3886200"/>
                <a:gd name="connsiteY0" fmla="*/ 2607733 h 2607733"/>
                <a:gd name="connsiteX1" fmla="*/ 2802467 w 3886200"/>
                <a:gd name="connsiteY1" fmla="*/ 1634067 h 2607733"/>
                <a:gd name="connsiteX2" fmla="*/ 1676400 w 3886200"/>
                <a:gd name="connsiteY2" fmla="*/ 795867 h 2607733"/>
                <a:gd name="connsiteX3" fmla="*/ 0 w 3886200"/>
                <a:gd name="connsiteY3" fmla="*/ 448733 h 2607733"/>
                <a:gd name="connsiteX4" fmla="*/ 220133 w 3886200"/>
                <a:gd name="connsiteY4" fmla="*/ 0 h 2607733"/>
                <a:gd name="connsiteX0" fmla="*/ 3666067 w 3666067"/>
                <a:gd name="connsiteY0" fmla="*/ 2607733 h 2607733"/>
                <a:gd name="connsiteX1" fmla="*/ 2582334 w 3666067"/>
                <a:gd name="connsiteY1" fmla="*/ 1634067 h 2607733"/>
                <a:gd name="connsiteX2" fmla="*/ 1456267 w 3666067"/>
                <a:gd name="connsiteY2" fmla="*/ 795867 h 2607733"/>
                <a:gd name="connsiteX3" fmla="*/ 18275 w 3666067"/>
                <a:gd name="connsiteY3" fmla="*/ 373287 h 2607733"/>
                <a:gd name="connsiteX4" fmla="*/ 0 w 3666067"/>
                <a:gd name="connsiteY4" fmla="*/ 0 h 2607733"/>
                <a:gd name="connsiteX0" fmla="*/ 3865075 w 3865075"/>
                <a:gd name="connsiteY0" fmla="*/ 2607733 h 2607733"/>
                <a:gd name="connsiteX1" fmla="*/ 2781342 w 3865075"/>
                <a:gd name="connsiteY1" fmla="*/ 1634067 h 2607733"/>
                <a:gd name="connsiteX2" fmla="*/ 1655275 w 3865075"/>
                <a:gd name="connsiteY2" fmla="*/ 795867 h 2607733"/>
                <a:gd name="connsiteX3" fmla="*/ 0 w 3865075"/>
                <a:gd name="connsiteY3" fmla="*/ 436661 h 2607733"/>
                <a:gd name="connsiteX4" fmla="*/ 199008 w 3865075"/>
                <a:gd name="connsiteY4" fmla="*/ 0 h 2607733"/>
                <a:gd name="connsiteX0" fmla="*/ 3871111 w 3871111"/>
                <a:gd name="connsiteY0" fmla="*/ 2613769 h 2613769"/>
                <a:gd name="connsiteX1" fmla="*/ 2781342 w 3871111"/>
                <a:gd name="connsiteY1" fmla="*/ 1634067 h 2613769"/>
                <a:gd name="connsiteX2" fmla="*/ 1655275 w 3871111"/>
                <a:gd name="connsiteY2" fmla="*/ 795867 h 2613769"/>
                <a:gd name="connsiteX3" fmla="*/ 0 w 3871111"/>
                <a:gd name="connsiteY3" fmla="*/ 436661 h 2613769"/>
                <a:gd name="connsiteX4" fmla="*/ 199008 w 3871111"/>
                <a:gd name="connsiteY4" fmla="*/ 0 h 26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1111" h="2613769">
                  <a:moveTo>
                    <a:pt x="3871111" y="2613769"/>
                  </a:moveTo>
                  <a:lnTo>
                    <a:pt x="2781342" y="1634067"/>
                  </a:lnTo>
                  <a:lnTo>
                    <a:pt x="1655275" y="795867"/>
                  </a:lnTo>
                  <a:lnTo>
                    <a:pt x="0" y="436661"/>
                  </a:lnTo>
                  <a:lnTo>
                    <a:pt x="199008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3826299" y="782562"/>
              <a:ext cx="4165097" cy="4131734"/>
            </a:xfrm>
            <a:custGeom>
              <a:avLst/>
              <a:gdLst>
                <a:gd name="connsiteX0" fmla="*/ 2116667 w 4216400"/>
                <a:gd name="connsiteY0" fmla="*/ 0 h 4131734"/>
                <a:gd name="connsiteX1" fmla="*/ 2768600 w 4216400"/>
                <a:gd name="connsiteY1" fmla="*/ 1016000 h 4131734"/>
                <a:gd name="connsiteX2" fmla="*/ 1837267 w 4216400"/>
                <a:gd name="connsiteY2" fmla="*/ 1710267 h 4131734"/>
                <a:gd name="connsiteX3" fmla="*/ 1507067 w 4216400"/>
                <a:gd name="connsiteY3" fmla="*/ 3259667 h 4131734"/>
                <a:gd name="connsiteX4" fmla="*/ 1227667 w 4216400"/>
                <a:gd name="connsiteY4" fmla="*/ 4131734 h 4131734"/>
                <a:gd name="connsiteX5" fmla="*/ 0 w 4216400"/>
                <a:gd name="connsiteY5" fmla="*/ 4047067 h 4131734"/>
                <a:gd name="connsiteX6" fmla="*/ 1507067 w 4216400"/>
                <a:gd name="connsiteY6" fmla="*/ 3276600 h 4131734"/>
                <a:gd name="connsiteX7" fmla="*/ 2590800 w 4216400"/>
                <a:gd name="connsiteY7" fmla="*/ 2497667 h 4131734"/>
                <a:gd name="connsiteX8" fmla="*/ 3869267 w 4216400"/>
                <a:gd name="connsiteY8" fmla="*/ 1837267 h 4131734"/>
                <a:gd name="connsiteX9" fmla="*/ 4216400 w 4216400"/>
                <a:gd name="connsiteY9" fmla="*/ 736600 h 4131734"/>
                <a:gd name="connsiteX10" fmla="*/ 2802467 w 4216400"/>
                <a:gd name="connsiteY10" fmla="*/ 982134 h 4131734"/>
                <a:gd name="connsiteX11" fmla="*/ 3589867 w 4216400"/>
                <a:gd name="connsiteY11" fmla="*/ 338667 h 4131734"/>
                <a:gd name="connsiteX0" fmla="*/ 2107613 w 4207346"/>
                <a:gd name="connsiteY0" fmla="*/ 0 h 4131734"/>
                <a:gd name="connsiteX1" fmla="*/ 2759546 w 4207346"/>
                <a:gd name="connsiteY1" fmla="*/ 1016000 h 4131734"/>
                <a:gd name="connsiteX2" fmla="*/ 1828213 w 4207346"/>
                <a:gd name="connsiteY2" fmla="*/ 1710267 h 4131734"/>
                <a:gd name="connsiteX3" fmla="*/ 1498013 w 4207346"/>
                <a:gd name="connsiteY3" fmla="*/ 3259667 h 4131734"/>
                <a:gd name="connsiteX4" fmla="*/ 1218613 w 4207346"/>
                <a:gd name="connsiteY4" fmla="*/ 4131734 h 4131734"/>
                <a:gd name="connsiteX5" fmla="*/ 0 w 4207346"/>
                <a:gd name="connsiteY5" fmla="*/ 4047067 h 4131734"/>
                <a:gd name="connsiteX6" fmla="*/ 1498013 w 4207346"/>
                <a:gd name="connsiteY6" fmla="*/ 3276600 h 4131734"/>
                <a:gd name="connsiteX7" fmla="*/ 2581746 w 4207346"/>
                <a:gd name="connsiteY7" fmla="*/ 2497667 h 4131734"/>
                <a:gd name="connsiteX8" fmla="*/ 3860213 w 4207346"/>
                <a:gd name="connsiteY8" fmla="*/ 1837267 h 4131734"/>
                <a:gd name="connsiteX9" fmla="*/ 4207346 w 4207346"/>
                <a:gd name="connsiteY9" fmla="*/ 736600 h 4131734"/>
                <a:gd name="connsiteX10" fmla="*/ 2793413 w 4207346"/>
                <a:gd name="connsiteY10" fmla="*/ 982134 h 4131734"/>
                <a:gd name="connsiteX11" fmla="*/ 3580813 w 4207346"/>
                <a:gd name="connsiteY11" fmla="*/ 338667 h 4131734"/>
                <a:gd name="connsiteX0" fmla="*/ 2110631 w 4210364"/>
                <a:gd name="connsiteY0" fmla="*/ 0 h 4131734"/>
                <a:gd name="connsiteX1" fmla="*/ 2762564 w 4210364"/>
                <a:gd name="connsiteY1" fmla="*/ 1016000 h 4131734"/>
                <a:gd name="connsiteX2" fmla="*/ 1831231 w 4210364"/>
                <a:gd name="connsiteY2" fmla="*/ 1710267 h 4131734"/>
                <a:gd name="connsiteX3" fmla="*/ 1501031 w 4210364"/>
                <a:gd name="connsiteY3" fmla="*/ 3259667 h 4131734"/>
                <a:gd name="connsiteX4" fmla="*/ 1221631 w 4210364"/>
                <a:gd name="connsiteY4" fmla="*/ 4131734 h 4131734"/>
                <a:gd name="connsiteX5" fmla="*/ 0 w 4210364"/>
                <a:gd name="connsiteY5" fmla="*/ 4062156 h 4131734"/>
                <a:gd name="connsiteX6" fmla="*/ 1501031 w 4210364"/>
                <a:gd name="connsiteY6" fmla="*/ 3276600 h 4131734"/>
                <a:gd name="connsiteX7" fmla="*/ 2584764 w 4210364"/>
                <a:gd name="connsiteY7" fmla="*/ 2497667 h 4131734"/>
                <a:gd name="connsiteX8" fmla="*/ 3863231 w 4210364"/>
                <a:gd name="connsiteY8" fmla="*/ 1837267 h 4131734"/>
                <a:gd name="connsiteX9" fmla="*/ 4210364 w 4210364"/>
                <a:gd name="connsiteY9" fmla="*/ 736600 h 4131734"/>
                <a:gd name="connsiteX10" fmla="*/ 2796431 w 4210364"/>
                <a:gd name="connsiteY10" fmla="*/ 982134 h 4131734"/>
                <a:gd name="connsiteX11" fmla="*/ 3583831 w 4210364"/>
                <a:gd name="connsiteY11" fmla="*/ 338667 h 4131734"/>
                <a:gd name="connsiteX0" fmla="*/ 2098560 w 4198293"/>
                <a:gd name="connsiteY0" fmla="*/ 0 h 4131734"/>
                <a:gd name="connsiteX1" fmla="*/ 2750493 w 4198293"/>
                <a:gd name="connsiteY1" fmla="*/ 1016000 h 4131734"/>
                <a:gd name="connsiteX2" fmla="*/ 1819160 w 4198293"/>
                <a:gd name="connsiteY2" fmla="*/ 1710267 h 4131734"/>
                <a:gd name="connsiteX3" fmla="*/ 1488960 w 4198293"/>
                <a:gd name="connsiteY3" fmla="*/ 3259667 h 4131734"/>
                <a:gd name="connsiteX4" fmla="*/ 1209560 w 4198293"/>
                <a:gd name="connsiteY4" fmla="*/ 4131734 h 4131734"/>
                <a:gd name="connsiteX5" fmla="*/ 0 w 4198293"/>
                <a:gd name="connsiteY5" fmla="*/ 4068192 h 4131734"/>
                <a:gd name="connsiteX6" fmla="*/ 1488960 w 4198293"/>
                <a:gd name="connsiteY6" fmla="*/ 3276600 h 4131734"/>
                <a:gd name="connsiteX7" fmla="*/ 2572693 w 4198293"/>
                <a:gd name="connsiteY7" fmla="*/ 2497667 h 4131734"/>
                <a:gd name="connsiteX8" fmla="*/ 3851160 w 4198293"/>
                <a:gd name="connsiteY8" fmla="*/ 1837267 h 4131734"/>
                <a:gd name="connsiteX9" fmla="*/ 4198293 w 4198293"/>
                <a:gd name="connsiteY9" fmla="*/ 736600 h 4131734"/>
                <a:gd name="connsiteX10" fmla="*/ 2784360 w 4198293"/>
                <a:gd name="connsiteY10" fmla="*/ 982134 h 4131734"/>
                <a:gd name="connsiteX11" fmla="*/ 3571760 w 4198293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71760 w 4165097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89867 w 4165097"/>
                <a:gd name="connsiteY11" fmla="*/ 341684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607974 w 4165097"/>
                <a:gd name="connsiteY11" fmla="*/ 335648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60218 w 4165097"/>
                <a:gd name="connsiteY10" fmla="*/ 1012312 h 4131734"/>
                <a:gd name="connsiteX11" fmla="*/ 3607974 w 4165097"/>
                <a:gd name="connsiteY11" fmla="*/ 335648 h 413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5097" h="4131734">
                  <a:moveTo>
                    <a:pt x="2098560" y="0"/>
                  </a:moveTo>
                  <a:lnTo>
                    <a:pt x="2750493" y="1016000"/>
                  </a:lnTo>
                  <a:lnTo>
                    <a:pt x="1819160" y="1710267"/>
                  </a:lnTo>
                  <a:lnTo>
                    <a:pt x="1488960" y="3259667"/>
                  </a:lnTo>
                  <a:lnTo>
                    <a:pt x="1209560" y="4131734"/>
                  </a:lnTo>
                  <a:lnTo>
                    <a:pt x="0" y="4068192"/>
                  </a:lnTo>
                  <a:lnTo>
                    <a:pt x="1488960" y="3276600"/>
                  </a:lnTo>
                  <a:lnTo>
                    <a:pt x="2572693" y="2497667"/>
                  </a:lnTo>
                  <a:lnTo>
                    <a:pt x="3851160" y="1837267"/>
                  </a:lnTo>
                  <a:lnTo>
                    <a:pt x="4165097" y="745653"/>
                  </a:lnTo>
                  <a:lnTo>
                    <a:pt x="2760218" y="1012312"/>
                  </a:lnTo>
                  <a:lnTo>
                    <a:pt x="3607974" y="335648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3416294" y="1407558"/>
              <a:ext cx="5158631" cy="2668538"/>
            </a:xfrm>
            <a:custGeom>
              <a:avLst/>
              <a:gdLst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37933 w 5164666"/>
                <a:gd name="connsiteY3" fmla="*/ 1888066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27404 w 5164666"/>
                <a:gd name="connsiteY17" fmla="*/ 1095218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42494 w 5164666"/>
                <a:gd name="connsiteY17" fmla="*/ 1101254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118764 w 5164666"/>
                <a:gd name="connsiteY17" fmla="*/ 1194806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118764 w 5164666"/>
                <a:gd name="connsiteY17" fmla="*/ 1273546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230423 w 5164666"/>
                <a:gd name="connsiteY17" fmla="*/ 1167922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88533 w 5164666"/>
                <a:gd name="connsiteY7" fmla="*/ 153938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4423 w 5164666"/>
                <a:gd name="connsiteY18" fmla="*/ 805872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1 w 5164666"/>
                <a:gd name="connsiteY18" fmla="*/ 796819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4926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591493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0546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58631 w 5158631"/>
                <a:gd name="connsiteY0" fmla="*/ 1017538 h 2668538"/>
                <a:gd name="connsiteX1" fmla="*/ 4286565 w 5158631"/>
                <a:gd name="connsiteY1" fmla="*/ 1178404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7538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4520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8631" h="2668538">
                  <a:moveTo>
                    <a:pt x="5158631" y="1014520"/>
                  </a:moveTo>
                  <a:lnTo>
                    <a:pt x="4268458" y="1202547"/>
                  </a:lnTo>
                  <a:lnTo>
                    <a:pt x="4083365" y="2668538"/>
                  </a:lnTo>
                  <a:lnTo>
                    <a:pt x="2962076" y="1901675"/>
                  </a:lnTo>
                  <a:lnTo>
                    <a:pt x="2221872" y="1093738"/>
                  </a:lnTo>
                  <a:cubicBezTo>
                    <a:pt x="1975947" y="729671"/>
                    <a:pt x="1681849" y="182160"/>
                    <a:pt x="1484098" y="1538"/>
                  </a:cubicBezTo>
                  <a:cubicBezTo>
                    <a:pt x="1452328" y="-4051"/>
                    <a:pt x="1184943" y="7182"/>
                    <a:pt x="1035365" y="10004"/>
                  </a:cubicBezTo>
                  <a:lnTo>
                    <a:pt x="1364391" y="144885"/>
                  </a:lnTo>
                  <a:lnTo>
                    <a:pt x="1449645" y="804698"/>
                  </a:lnTo>
                  <a:lnTo>
                    <a:pt x="594511" y="395279"/>
                  </a:lnTo>
                  <a:lnTo>
                    <a:pt x="1365565" y="145471"/>
                  </a:lnTo>
                  <a:lnTo>
                    <a:pt x="1467165" y="35404"/>
                  </a:lnTo>
                  <a:lnTo>
                    <a:pt x="1453837" y="804697"/>
                  </a:lnTo>
                  <a:lnTo>
                    <a:pt x="247965" y="941338"/>
                  </a:lnTo>
                  <a:lnTo>
                    <a:pt x="1890498" y="2651604"/>
                  </a:lnTo>
                  <a:lnTo>
                    <a:pt x="44765" y="2550004"/>
                  </a:lnTo>
                  <a:lnTo>
                    <a:pt x="849098" y="1584804"/>
                  </a:lnTo>
                  <a:lnTo>
                    <a:pt x="2224388" y="1090720"/>
                  </a:lnTo>
                  <a:lnTo>
                    <a:pt x="1460460" y="811908"/>
                  </a:lnTo>
                  <a:lnTo>
                    <a:pt x="866031" y="1559404"/>
                  </a:lnTo>
                  <a:lnTo>
                    <a:pt x="0" y="1699733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4902152" y="782561"/>
              <a:ext cx="1005773" cy="617481"/>
            </a:xfrm>
            <a:custGeom>
              <a:avLst/>
              <a:gdLst>
                <a:gd name="connsiteX0" fmla="*/ 0 w 1032933"/>
                <a:gd name="connsiteY0" fmla="*/ 626534 h 626534"/>
                <a:gd name="connsiteX1" fmla="*/ 1032933 w 1032933"/>
                <a:gd name="connsiteY1" fmla="*/ 0 h 626534"/>
                <a:gd name="connsiteX0" fmla="*/ 0 w 1005773"/>
                <a:gd name="connsiteY0" fmla="*/ 617481 h 617481"/>
                <a:gd name="connsiteX1" fmla="*/ 1005773 w 1005773"/>
                <a:gd name="connsiteY1" fmla="*/ 0 h 6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773" h="617481">
                  <a:moveTo>
                    <a:pt x="0" y="617481"/>
                  </a:moveTo>
                  <a:lnTo>
                    <a:pt x="1005773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7508126" y="4084562"/>
              <a:ext cx="1118774" cy="901071"/>
            </a:xfrm>
            <a:custGeom>
              <a:avLst/>
              <a:gdLst>
                <a:gd name="connsiteX0" fmla="*/ 1100667 w 1100667"/>
                <a:gd name="connsiteY0" fmla="*/ 245534 h 889000"/>
                <a:gd name="connsiteX1" fmla="*/ 0 w 1100667"/>
                <a:gd name="connsiteY1" fmla="*/ 0 h 889000"/>
                <a:gd name="connsiteX2" fmla="*/ 753534 w 1100667"/>
                <a:gd name="connsiteY2" fmla="*/ 889000 h 889000"/>
                <a:gd name="connsiteX0" fmla="*/ 1123342 w 1123342"/>
                <a:gd name="connsiteY0" fmla="*/ 300206 h 910476"/>
                <a:gd name="connsiteX1" fmla="*/ 4568 w 1123342"/>
                <a:gd name="connsiteY1" fmla="*/ 21476 h 910476"/>
                <a:gd name="connsiteX2" fmla="*/ 758102 w 1123342"/>
                <a:gd name="connsiteY2" fmla="*/ 910476 h 910476"/>
                <a:gd name="connsiteX0" fmla="*/ 1123162 w 1123162"/>
                <a:gd name="connsiteY0" fmla="*/ 300691 h 920014"/>
                <a:gd name="connsiteX1" fmla="*/ 4388 w 1123162"/>
                <a:gd name="connsiteY1" fmla="*/ 21961 h 920014"/>
                <a:gd name="connsiteX2" fmla="*/ 763958 w 1123162"/>
                <a:gd name="connsiteY2" fmla="*/ 920014 h 920014"/>
                <a:gd name="connsiteX0" fmla="*/ 1118774 w 1118774"/>
                <a:gd name="connsiteY0" fmla="*/ 300691 h 920014"/>
                <a:gd name="connsiteX1" fmla="*/ 0 w 1118774"/>
                <a:gd name="connsiteY1" fmla="*/ 21961 h 920014"/>
                <a:gd name="connsiteX2" fmla="*/ 759570 w 1118774"/>
                <a:gd name="connsiteY2" fmla="*/ 920014 h 920014"/>
                <a:gd name="connsiteX0" fmla="*/ 1118774 w 1118774"/>
                <a:gd name="connsiteY0" fmla="*/ 278730 h 898053"/>
                <a:gd name="connsiteX1" fmla="*/ 0 w 1118774"/>
                <a:gd name="connsiteY1" fmla="*/ 0 h 898053"/>
                <a:gd name="connsiteX2" fmla="*/ 759570 w 1118774"/>
                <a:gd name="connsiteY2" fmla="*/ 898053 h 898053"/>
                <a:gd name="connsiteX0" fmla="*/ 1118774 w 1118774"/>
                <a:gd name="connsiteY0" fmla="*/ 278730 h 901071"/>
                <a:gd name="connsiteX1" fmla="*/ 0 w 1118774"/>
                <a:gd name="connsiteY1" fmla="*/ 0 h 901071"/>
                <a:gd name="connsiteX2" fmla="*/ 774660 w 1118774"/>
                <a:gd name="connsiteY2" fmla="*/ 901071 h 90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774" h="901071">
                  <a:moveTo>
                    <a:pt x="1118774" y="278730"/>
                  </a:moveTo>
                  <a:cubicBezTo>
                    <a:pt x="745849" y="185820"/>
                    <a:pt x="1122140" y="274007"/>
                    <a:pt x="0" y="0"/>
                  </a:cubicBezTo>
                  <a:lnTo>
                    <a:pt x="774660" y="901071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5315258" y="4059162"/>
              <a:ext cx="2431777" cy="2015067"/>
            </a:xfrm>
            <a:custGeom>
              <a:avLst/>
              <a:gdLst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44600 w 2446866"/>
                <a:gd name="connsiteY4" fmla="*/ 770467 h 2015067"/>
                <a:gd name="connsiteX5" fmla="*/ 1794933 w 2446866"/>
                <a:gd name="connsiteY5" fmla="*/ 1820334 h 2015067"/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50636 w 2446866"/>
                <a:gd name="connsiteY4" fmla="*/ 746324 h 2015067"/>
                <a:gd name="connsiteX5" fmla="*/ 1794933 w 2446866"/>
                <a:gd name="connsiteY5" fmla="*/ 1820334 h 2015067"/>
                <a:gd name="connsiteX0" fmla="*/ 2192866 w 2431777"/>
                <a:gd name="connsiteY0" fmla="*/ 16934 h 2015067"/>
                <a:gd name="connsiteX1" fmla="*/ 2431777 w 2431777"/>
                <a:gd name="connsiteY1" fmla="*/ 1453249 h 2015067"/>
                <a:gd name="connsiteX2" fmla="*/ 0 w 2431777"/>
                <a:gd name="connsiteY2" fmla="*/ 0 h 2015067"/>
                <a:gd name="connsiteX3" fmla="*/ 745066 w 2431777"/>
                <a:gd name="connsiteY3" fmla="*/ 2015067 h 2015067"/>
                <a:gd name="connsiteX4" fmla="*/ 1250636 w 2431777"/>
                <a:gd name="connsiteY4" fmla="*/ 746324 h 2015067"/>
                <a:gd name="connsiteX5" fmla="*/ 1794933 w 2431777"/>
                <a:gd name="connsiteY5" fmla="*/ 1820334 h 201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777" h="2015067">
                  <a:moveTo>
                    <a:pt x="2192866" y="16934"/>
                  </a:moveTo>
                  <a:lnTo>
                    <a:pt x="2431777" y="1453249"/>
                  </a:lnTo>
                  <a:lnTo>
                    <a:pt x="0" y="0"/>
                  </a:lnTo>
                  <a:lnTo>
                    <a:pt x="745066" y="2015067"/>
                  </a:lnTo>
                  <a:lnTo>
                    <a:pt x="1250636" y="746324"/>
                  </a:lnTo>
                  <a:lnTo>
                    <a:pt x="1794933" y="182033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4468592" y="4803642"/>
              <a:ext cx="2100321" cy="1101254"/>
            </a:xfrm>
            <a:custGeom>
              <a:avLst/>
              <a:gdLst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20800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215176 w 2091267"/>
                <a:gd name="connsiteY6" fmla="*/ 513448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02693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100321 w 2100321"/>
                <a:gd name="connsiteY0" fmla="*/ 0 h 1101254"/>
                <a:gd name="connsiteX1" fmla="*/ 1329267 w 2100321"/>
                <a:gd name="connsiteY1" fmla="*/ 517054 h 1101254"/>
                <a:gd name="connsiteX2" fmla="*/ 685800 w 2100321"/>
                <a:gd name="connsiteY2" fmla="*/ 1101254 h 1101254"/>
                <a:gd name="connsiteX3" fmla="*/ 558800 w 2100321"/>
                <a:gd name="connsiteY3" fmla="*/ 508587 h 1101254"/>
                <a:gd name="connsiteX4" fmla="*/ 0 w 2100321"/>
                <a:gd name="connsiteY4" fmla="*/ 754120 h 1101254"/>
                <a:gd name="connsiteX5" fmla="*/ 567267 w 2100321"/>
                <a:gd name="connsiteY5" fmla="*/ 110654 h 1101254"/>
                <a:gd name="connsiteX6" fmla="*/ 1302693 w 2100321"/>
                <a:gd name="connsiteY6" fmla="*/ 525520 h 1101254"/>
                <a:gd name="connsiteX7" fmla="*/ 558800 w 2100321"/>
                <a:gd name="connsiteY7" fmla="*/ 508587 h 1101254"/>
                <a:gd name="connsiteX8" fmla="*/ 567267 w 2100321"/>
                <a:gd name="connsiteY8" fmla="*/ 110654 h 11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21" h="1101254">
                  <a:moveTo>
                    <a:pt x="2100321" y="0"/>
                  </a:moveTo>
                  <a:lnTo>
                    <a:pt x="1329267" y="517054"/>
                  </a:lnTo>
                  <a:lnTo>
                    <a:pt x="685800" y="1101254"/>
                  </a:lnTo>
                  <a:lnTo>
                    <a:pt x="558800" y="508587"/>
                  </a:lnTo>
                  <a:lnTo>
                    <a:pt x="0" y="754120"/>
                  </a:lnTo>
                  <a:lnTo>
                    <a:pt x="567267" y="110654"/>
                  </a:lnTo>
                  <a:lnTo>
                    <a:pt x="1302693" y="525520"/>
                  </a:lnTo>
                  <a:lnTo>
                    <a:pt x="558800" y="508587"/>
                  </a:lnTo>
                  <a:lnTo>
                    <a:pt x="567267" y="11065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4" name="六边形 213"/>
          <p:cNvSpPr/>
          <p:nvPr/>
        </p:nvSpPr>
        <p:spPr>
          <a:xfrm>
            <a:off x="10229625" y="2587715"/>
            <a:ext cx="265140" cy="228568"/>
          </a:xfrm>
          <a:prstGeom prst="hexagon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/>
          <p:cNvGrpSpPr/>
          <p:nvPr/>
        </p:nvGrpSpPr>
        <p:grpSpPr>
          <a:xfrm>
            <a:off x="3391822" y="989732"/>
            <a:ext cx="5292218" cy="4659806"/>
            <a:chOff x="3449898" y="1088359"/>
            <a:chExt cx="5292218" cy="4659806"/>
          </a:xfrm>
        </p:grpSpPr>
        <p:grpSp>
          <p:nvGrpSpPr>
            <p:cNvPr id="216" name="组合 215"/>
            <p:cNvGrpSpPr/>
            <p:nvPr/>
          </p:nvGrpSpPr>
          <p:grpSpPr>
            <a:xfrm>
              <a:off x="4034627" y="1352856"/>
              <a:ext cx="4113479" cy="4131683"/>
              <a:chOff x="-1321361" y="3706891"/>
              <a:chExt cx="5684926" cy="5710087"/>
            </a:xfrm>
          </p:grpSpPr>
          <p:sp>
            <p:nvSpPr>
              <p:cNvPr id="220" name="任意多边形 219"/>
              <p:cNvSpPr/>
              <p:nvPr/>
            </p:nvSpPr>
            <p:spPr>
              <a:xfrm>
                <a:off x="-703135" y="4761678"/>
                <a:ext cx="812709" cy="639957"/>
              </a:xfrm>
              <a:custGeom>
                <a:avLst/>
                <a:gdLst>
                  <a:gd name="connsiteX0" fmla="*/ 0 w 836395"/>
                  <a:gd name="connsiteY0" fmla="*/ 0 h 650048"/>
                  <a:gd name="connsiteX1" fmla="*/ 836395 w 836395"/>
                  <a:gd name="connsiteY1" fmla="*/ 208016 h 650048"/>
                  <a:gd name="connsiteX2" fmla="*/ 455034 w 836395"/>
                  <a:gd name="connsiteY2" fmla="*/ 650048 h 650048"/>
                  <a:gd name="connsiteX3" fmla="*/ 0 w 836395"/>
                  <a:gd name="connsiteY3" fmla="*/ 0 h 650048"/>
                  <a:gd name="connsiteX0" fmla="*/ 0 w 836395"/>
                  <a:gd name="connsiteY0" fmla="*/ 0 h 635457"/>
                  <a:gd name="connsiteX1" fmla="*/ 836395 w 836395"/>
                  <a:gd name="connsiteY1" fmla="*/ 193425 h 635457"/>
                  <a:gd name="connsiteX2" fmla="*/ 455034 w 836395"/>
                  <a:gd name="connsiteY2" fmla="*/ 635457 h 635457"/>
                  <a:gd name="connsiteX3" fmla="*/ 0 w 836395"/>
                  <a:gd name="connsiteY3" fmla="*/ 0 h 635457"/>
                  <a:gd name="connsiteX0" fmla="*/ 0 w 821804"/>
                  <a:gd name="connsiteY0" fmla="*/ 0 h 630593"/>
                  <a:gd name="connsiteX1" fmla="*/ 821804 w 821804"/>
                  <a:gd name="connsiteY1" fmla="*/ 188561 h 630593"/>
                  <a:gd name="connsiteX2" fmla="*/ 440443 w 821804"/>
                  <a:gd name="connsiteY2" fmla="*/ 630593 h 630593"/>
                  <a:gd name="connsiteX3" fmla="*/ 0 w 821804"/>
                  <a:gd name="connsiteY3" fmla="*/ 0 h 630593"/>
                  <a:gd name="connsiteX0" fmla="*/ 0 w 826668"/>
                  <a:gd name="connsiteY0" fmla="*/ 0 h 635457"/>
                  <a:gd name="connsiteX1" fmla="*/ 826668 w 826668"/>
                  <a:gd name="connsiteY1" fmla="*/ 193425 h 635457"/>
                  <a:gd name="connsiteX2" fmla="*/ 445307 w 826668"/>
                  <a:gd name="connsiteY2" fmla="*/ 635457 h 635457"/>
                  <a:gd name="connsiteX3" fmla="*/ 0 w 826668"/>
                  <a:gd name="connsiteY3" fmla="*/ 0 h 635457"/>
                  <a:gd name="connsiteX0" fmla="*/ 0 w 826668"/>
                  <a:gd name="connsiteY0" fmla="*/ 0 h 633076"/>
                  <a:gd name="connsiteX1" fmla="*/ 826668 w 826668"/>
                  <a:gd name="connsiteY1" fmla="*/ 193425 h 633076"/>
                  <a:gd name="connsiteX2" fmla="*/ 447688 w 826668"/>
                  <a:gd name="connsiteY2" fmla="*/ 633076 h 633076"/>
                  <a:gd name="connsiteX3" fmla="*/ 0 w 826668"/>
                  <a:gd name="connsiteY3" fmla="*/ 0 h 633076"/>
                  <a:gd name="connsiteX0" fmla="*/ 0 w 817143"/>
                  <a:gd name="connsiteY0" fmla="*/ 0 h 633076"/>
                  <a:gd name="connsiteX1" fmla="*/ 817143 w 817143"/>
                  <a:gd name="connsiteY1" fmla="*/ 193425 h 633076"/>
                  <a:gd name="connsiteX2" fmla="*/ 447688 w 817143"/>
                  <a:gd name="connsiteY2" fmla="*/ 633076 h 633076"/>
                  <a:gd name="connsiteX3" fmla="*/ 0 w 817143"/>
                  <a:gd name="connsiteY3" fmla="*/ 0 h 633076"/>
                  <a:gd name="connsiteX0" fmla="*/ 0 w 817143"/>
                  <a:gd name="connsiteY0" fmla="*/ 0 h 637839"/>
                  <a:gd name="connsiteX1" fmla="*/ 817143 w 817143"/>
                  <a:gd name="connsiteY1" fmla="*/ 193425 h 637839"/>
                  <a:gd name="connsiteX2" fmla="*/ 452450 w 817143"/>
                  <a:gd name="connsiteY2" fmla="*/ 637839 h 637839"/>
                  <a:gd name="connsiteX3" fmla="*/ 0 w 817143"/>
                  <a:gd name="connsiteY3" fmla="*/ 0 h 637839"/>
                  <a:gd name="connsiteX0" fmla="*/ 0 w 821479"/>
                  <a:gd name="connsiteY0" fmla="*/ 0 h 644343"/>
                  <a:gd name="connsiteX1" fmla="*/ 821479 w 821479"/>
                  <a:gd name="connsiteY1" fmla="*/ 199929 h 644343"/>
                  <a:gd name="connsiteX2" fmla="*/ 456786 w 821479"/>
                  <a:gd name="connsiteY2" fmla="*/ 644343 h 644343"/>
                  <a:gd name="connsiteX3" fmla="*/ 0 w 821479"/>
                  <a:gd name="connsiteY3" fmla="*/ 0 h 644343"/>
                  <a:gd name="connsiteX0" fmla="*/ 0 w 814975"/>
                  <a:gd name="connsiteY0" fmla="*/ 0 h 642175"/>
                  <a:gd name="connsiteX1" fmla="*/ 814975 w 814975"/>
                  <a:gd name="connsiteY1" fmla="*/ 197761 h 642175"/>
                  <a:gd name="connsiteX2" fmla="*/ 450282 w 814975"/>
                  <a:gd name="connsiteY2" fmla="*/ 642175 h 642175"/>
                  <a:gd name="connsiteX3" fmla="*/ 0 w 814975"/>
                  <a:gd name="connsiteY3" fmla="*/ 0 h 642175"/>
                  <a:gd name="connsiteX0" fmla="*/ 0 w 808471"/>
                  <a:gd name="connsiteY0" fmla="*/ 0 h 637838"/>
                  <a:gd name="connsiteX1" fmla="*/ 808471 w 808471"/>
                  <a:gd name="connsiteY1" fmla="*/ 193424 h 637838"/>
                  <a:gd name="connsiteX2" fmla="*/ 443778 w 808471"/>
                  <a:gd name="connsiteY2" fmla="*/ 637838 h 637838"/>
                  <a:gd name="connsiteX3" fmla="*/ 0 w 808471"/>
                  <a:gd name="connsiteY3" fmla="*/ 0 h 637838"/>
                  <a:gd name="connsiteX0" fmla="*/ 0 w 808471"/>
                  <a:gd name="connsiteY0" fmla="*/ 0 h 644342"/>
                  <a:gd name="connsiteX1" fmla="*/ 808471 w 808471"/>
                  <a:gd name="connsiteY1" fmla="*/ 199928 h 644342"/>
                  <a:gd name="connsiteX2" fmla="*/ 443778 w 808471"/>
                  <a:gd name="connsiteY2" fmla="*/ 644342 h 644342"/>
                  <a:gd name="connsiteX3" fmla="*/ 0 w 808471"/>
                  <a:gd name="connsiteY3" fmla="*/ 0 h 644342"/>
                  <a:gd name="connsiteX0" fmla="*/ 0 w 821193"/>
                  <a:gd name="connsiteY0" fmla="*/ 0 h 644342"/>
                  <a:gd name="connsiteX1" fmla="*/ 821193 w 821193"/>
                  <a:gd name="connsiteY1" fmla="*/ 195688 h 644342"/>
                  <a:gd name="connsiteX2" fmla="*/ 443778 w 821193"/>
                  <a:gd name="connsiteY2" fmla="*/ 644342 h 644342"/>
                  <a:gd name="connsiteX3" fmla="*/ 0 w 821193"/>
                  <a:gd name="connsiteY3" fmla="*/ 0 h 644342"/>
                  <a:gd name="connsiteX0" fmla="*/ 0 w 812711"/>
                  <a:gd name="connsiteY0" fmla="*/ 0 h 652823"/>
                  <a:gd name="connsiteX1" fmla="*/ 812711 w 812711"/>
                  <a:gd name="connsiteY1" fmla="*/ 204169 h 652823"/>
                  <a:gd name="connsiteX2" fmla="*/ 435296 w 812711"/>
                  <a:gd name="connsiteY2" fmla="*/ 652823 h 652823"/>
                  <a:gd name="connsiteX3" fmla="*/ 0 w 812711"/>
                  <a:gd name="connsiteY3" fmla="*/ 0 h 652823"/>
                  <a:gd name="connsiteX0" fmla="*/ 0 w 812711"/>
                  <a:gd name="connsiteY0" fmla="*/ 0 h 668234"/>
                  <a:gd name="connsiteX1" fmla="*/ 812711 w 812711"/>
                  <a:gd name="connsiteY1" fmla="*/ 204169 h 668234"/>
                  <a:gd name="connsiteX2" fmla="*/ 435296 w 812711"/>
                  <a:gd name="connsiteY2" fmla="*/ 668234 h 668234"/>
                  <a:gd name="connsiteX3" fmla="*/ 0 w 812711"/>
                  <a:gd name="connsiteY3" fmla="*/ 0 h 668234"/>
                  <a:gd name="connsiteX0" fmla="*/ 0 w 812711"/>
                  <a:gd name="connsiteY0" fmla="*/ 0 h 657960"/>
                  <a:gd name="connsiteX1" fmla="*/ 812711 w 812711"/>
                  <a:gd name="connsiteY1" fmla="*/ 193895 h 657960"/>
                  <a:gd name="connsiteX2" fmla="*/ 435296 w 812711"/>
                  <a:gd name="connsiteY2" fmla="*/ 657960 h 657960"/>
                  <a:gd name="connsiteX3" fmla="*/ 0 w 812711"/>
                  <a:gd name="connsiteY3" fmla="*/ 0 h 657960"/>
                  <a:gd name="connsiteX0" fmla="*/ 0 w 812711"/>
                  <a:gd name="connsiteY0" fmla="*/ 0 h 663097"/>
                  <a:gd name="connsiteX1" fmla="*/ 812711 w 812711"/>
                  <a:gd name="connsiteY1" fmla="*/ 199032 h 663097"/>
                  <a:gd name="connsiteX2" fmla="*/ 435296 w 812711"/>
                  <a:gd name="connsiteY2" fmla="*/ 663097 h 663097"/>
                  <a:gd name="connsiteX3" fmla="*/ 0 w 812711"/>
                  <a:gd name="connsiteY3" fmla="*/ 0 h 663097"/>
                  <a:gd name="connsiteX0" fmla="*/ 0 w 812711"/>
                  <a:gd name="connsiteY0" fmla="*/ 0 h 663097"/>
                  <a:gd name="connsiteX1" fmla="*/ 812711 w 812711"/>
                  <a:gd name="connsiteY1" fmla="*/ 190550 h 663097"/>
                  <a:gd name="connsiteX2" fmla="*/ 435296 w 812711"/>
                  <a:gd name="connsiteY2" fmla="*/ 663097 h 663097"/>
                  <a:gd name="connsiteX3" fmla="*/ 0 w 812711"/>
                  <a:gd name="connsiteY3" fmla="*/ 0 h 6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2711" h="663097">
                    <a:moveTo>
                      <a:pt x="0" y="0"/>
                    </a:moveTo>
                    <a:lnTo>
                      <a:pt x="812711" y="190550"/>
                    </a:lnTo>
                    <a:lnTo>
                      <a:pt x="435296" y="6630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1321361" y="3706891"/>
                <a:ext cx="5684926" cy="5710087"/>
                <a:chOff x="-1321361" y="3706891"/>
                <a:chExt cx="5684926" cy="5710087"/>
              </a:xfrm>
            </p:grpSpPr>
            <p:grpSp>
              <p:nvGrpSpPr>
                <p:cNvPr id="222" name="组合 221"/>
                <p:cNvGrpSpPr/>
                <p:nvPr/>
              </p:nvGrpSpPr>
              <p:grpSpPr>
                <a:xfrm>
                  <a:off x="-1321361" y="3706891"/>
                  <a:ext cx="5684926" cy="5710087"/>
                  <a:chOff x="2810105" y="1160407"/>
                  <a:chExt cx="6917554" cy="6948169"/>
                </a:xfrm>
              </p:grpSpPr>
              <p:sp>
                <p:nvSpPr>
                  <p:cNvPr id="224" name="任意多边形 223"/>
                  <p:cNvSpPr/>
                  <p:nvPr/>
                </p:nvSpPr>
                <p:spPr>
                  <a:xfrm>
                    <a:off x="4079583" y="2686380"/>
                    <a:ext cx="1253842" cy="542068"/>
                  </a:xfrm>
                  <a:custGeom>
                    <a:avLst/>
                    <a:gdLst>
                      <a:gd name="connsiteX0" fmla="*/ 482535 w 1254284"/>
                      <a:gd name="connsiteY0" fmla="*/ 0 h 547803"/>
                      <a:gd name="connsiteX1" fmla="*/ 1254284 w 1254284"/>
                      <a:gd name="connsiteY1" fmla="*/ 547803 h 547803"/>
                      <a:gd name="connsiteX2" fmla="*/ 4002 w 1254284"/>
                      <a:gd name="connsiteY2" fmla="*/ 533430 h 547803"/>
                      <a:gd name="connsiteX3" fmla="*/ 0 w 1254284"/>
                      <a:gd name="connsiteY3" fmla="*/ 527869 h 547803"/>
                      <a:gd name="connsiteX4" fmla="*/ 482535 w 1254284"/>
                      <a:gd name="connsiteY4" fmla="*/ 0 h 547803"/>
                      <a:gd name="connsiteX0" fmla="*/ 478533 w 1250282"/>
                      <a:gd name="connsiteY0" fmla="*/ 0 h 547803"/>
                      <a:gd name="connsiteX1" fmla="*/ 1250282 w 1250282"/>
                      <a:gd name="connsiteY1" fmla="*/ 547803 h 547803"/>
                      <a:gd name="connsiteX2" fmla="*/ 0 w 1250282"/>
                      <a:gd name="connsiteY2" fmla="*/ 533430 h 547803"/>
                      <a:gd name="connsiteX3" fmla="*/ 478533 w 1250282"/>
                      <a:gd name="connsiteY3" fmla="*/ 0 h 547803"/>
                      <a:gd name="connsiteX0" fmla="*/ 478533 w 1250282"/>
                      <a:gd name="connsiteY0" fmla="*/ 0 h 547803"/>
                      <a:gd name="connsiteX1" fmla="*/ 1250282 w 1250282"/>
                      <a:gd name="connsiteY1" fmla="*/ 547803 h 547803"/>
                      <a:gd name="connsiteX2" fmla="*/ 0 w 1250282"/>
                      <a:gd name="connsiteY2" fmla="*/ 533430 h 547803"/>
                      <a:gd name="connsiteX3" fmla="*/ 478533 w 1250282"/>
                      <a:gd name="connsiteY3" fmla="*/ 0 h 547803"/>
                      <a:gd name="connsiteX0" fmla="*/ 469328 w 1241077"/>
                      <a:gd name="connsiteY0" fmla="*/ 0 h 547803"/>
                      <a:gd name="connsiteX1" fmla="*/ 1241077 w 1241077"/>
                      <a:gd name="connsiteY1" fmla="*/ 547803 h 547803"/>
                      <a:gd name="connsiteX2" fmla="*/ 0 w 1241077"/>
                      <a:gd name="connsiteY2" fmla="*/ 536498 h 547803"/>
                      <a:gd name="connsiteX3" fmla="*/ 469328 w 1241077"/>
                      <a:gd name="connsiteY3" fmla="*/ 0 h 547803"/>
                      <a:gd name="connsiteX0" fmla="*/ 451943 w 1241077"/>
                      <a:gd name="connsiteY0" fmla="*/ 0 h 550700"/>
                      <a:gd name="connsiteX1" fmla="*/ 1241077 w 1241077"/>
                      <a:gd name="connsiteY1" fmla="*/ 550700 h 550700"/>
                      <a:gd name="connsiteX2" fmla="*/ 0 w 1241077"/>
                      <a:gd name="connsiteY2" fmla="*/ 539395 h 550700"/>
                      <a:gd name="connsiteX3" fmla="*/ 451943 w 1241077"/>
                      <a:gd name="connsiteY3" fmla="*/ 0 h 550700"/>
                      <a:gd name="connsiteX0" fmla="*/ 451943 w 1261377"/>
                      <a:gd name="connsiteY0" fmla="*/ 0 h 560851"/>
                      <a:gd name="connsiteX1" fmla="*/ 1261377 w 1261377"/>
                      <a:gd name="connsiteY1" fmla="*/ 560851 h 560851"/>
                      <a:gd name="connsiteX2" fmla="*/ 0 w 1261377"/>
                      <a:gd name="connsiteY2" fmla="*/ 539395 h 560851"/>
                      <a:gd name="connsiteX3" fmla="*/ 451943 w 1261377"/>
                      <a:gd name="connsiteY3" fmla="*/ 0 h 560851"/>
                      <a:gd name="connsiteX0" fmla="*/ 451943 w 1231887"/>
                      <a:gd name="connsiteY0" fmla="*/ 0 h 539394"/>
                      <a:gd name="connsiteX1" fmla="*/ 1231887 w 1231887"/>
                      <a:gd name="connsiteY1" fmla="*/ 535574 h 539394"/>
                      <a:gd name="connsiteX2" fmla="*/ 0 w 1231887"/>
                      <a:gd name="connsiteY2" fmla="*/ 539395 h 539394"/>
                      <a:gd name="connsiteX3" fmla="*/ 451943 w 1231887"/>
                      <a:gd name="connsiteY3" fmla="*/ 0 h 539394"/>
                      <a:gd name="connsiteX0" fmla="*/ 451943 w 1242207"/>
                      <a:gd name="connsiteY0" fmla="*/ 0 h 539396"/>
                      <a:gd name="connsiteX1" fmla="*/ 1242207 w 1242207"/>
                      <a:gd name="connsiteY1" fmla="*/ 530412 h 539396"/>
                      <a:gd name="connsiteX2" fmla="*/ 0 w 1242207"/>
                      <a:gd name="connsiteY2" fmla="*/ 539395 h 539396"/>
                      <a:gd name="connsiteX3" fmla="*/ 451943 w 1242207"/>
                      <a:gd name="connsiteY3" fmla="*/ 0 h 539396"/>
                      <a:gd name="connsiteX0" fmla="*/ 446782 w 1237046"/>
                      <a:gd name="connsiteY0" fmla="*/ 0 h 530412"/>
                      <a:gd name="connsiteX1" fmla="*/ 1237046 w 1237046"/>
                      <a:gd name="connsiteY1" fmla="*/ 530412 h 530412"/>
                      <a:gd name="connsiteX2" fmla="*/ 0 w 1237046"/>
                      <a:gd name="connsiteY2" fmla="*/ 529074 h 530412"/>
                      <a:gd name="connsiteX3" fmla="*/ 446782 w 1237046"/>
                      <a:gd name="connsiteY3" fmla="*/ 0 h 530412"/>
                      <a:gd name="connsiteX0" fmla="*/ 441623 w 1231887"/>
                      <a:gd name="connsiteY0" fmla="*/ 0 h 530412"/>
                      <a:gd name="connsiteX1" fmla="*/ 1231887 w 1231887"/>
                      <a:gd name="connsiteY1" fmla="*/ 530412 h 530412"/>
                      <a:gd name="connsiteX2" fmla="*/ 0 w 1231887"/>
                      <a:gd name="connsiteY2" fmla="*/ 518753 h 530412"/>
                      <a:gd name="connsiteX3" fmla="*/ 441623 w 1231887"/>
                      <a:gd name="connsiteY3" fmla="*/ 0 h 530412"/>
                      <a:gd name="connsiteX0" fmla="*/ 441623 w 1231887"/>
                      <a:gd name="connsiteY0" fmla="*/ 0 h 530412"/>
                      <a:gd name="connsiteX1" fmla="*/ 1231887 w 1231887"/>
                      <a:gd name="connsiteY1" fmla="*/ 530412 h 530412"/>
                      <a:gd name="connsiteX2" fmla="*/ 0 w 1231887"/>
                      <a:gd name="connsiteY2" fmla="*/ 518753 h 530412"/>
                      <a:gd name="connsiteX3" fmla="*/ 441623 w 1231887"/>
                      <a:gd name="connsiteY3" fmla="*/ 0 h 530412"/>
                      <a:gd name="connsiteX0" fmla="*/ 441622 w 1231887"/>
                      <a:gd name="connsiteY0" fmla="*/ 0 h 535571"/>
                      <a:gd name="connsiteX1" fmla="*/ 1231887 w 1231887"/>
                      <a:gd name="connsiteY1" fmla="*/ 535571 h 535571"/>
                      <a:gd name="connsiteX2" fmla="*/ 0 w 1231887"/>
                      <a:gd name="connsiteY2" fmla="*/ 523912 h 535571"/>
                      <a:gd name="connsiteX3" fmla="*/ 441622 w 1231887"/>
                      <a:gd name="connsiteY3" fmla="*/ 0 h 535571"/>
                      <a:gd name="connsiteX0" fmla="*/ 436461 w 1231887"/>
                      <a:gd name="connsiteY0" fmla="*/ 0 h 540732"/>
                      <a:gd name="connsiteX1" fmla="*/ 1231887 w 1231887"/>
                      <a:gd name="connsiteY1" fmla="*/ 540732 h 540732"/>
                      <a:gd name="connsiteX2" fmla="*/ 0 w 1231887"/>
                      <a:gd name="connsiteY2" fmla="*/ 529073 h 540732"/>
                      <a:gd name="connsiteX3" fmla="*/ 436461 w 1231887"/>
                      <a:gd name="connsiteY3" fmla="*/ 0 h 540732"/>
                      <a:gd name="connsiteX0" fmla="*/ 440791 w 1236217"/>
                      <a:gd name="connsiteY0" fmla="*/ 0 h 542067"/>
                      <a:gd name="connsiteX1" fmla="*/ 1236217 w 1236217"/>
                      <a:gd name="connsiteY1" fmla="*/ 540732 h 542067"/>
                      <a:gd name="connsiteX2" fmla="*/ 0 w 1236217"/>
                      <a:gd name="connsiteY2" fmla="*/ 542067 h 542067"/>
                      <a:gd name="connsiteX3" fmla="*/ 440791 w 1236217"/>
                      <a:gd name="connsiteY3" fmla="*/ 0 h 542067"/>
                      <a:gd name="connsiteX0" fmla="*/ 458415 w 1253841"/>
                      <a:gd name="connsiteY0" fmla="*/ 0 h 542067"/>
                      <a:gd name="connsiteX1" fmla="*/ 1253841 w 1253841"/>
                      <a:gd name="connsiteY1" fmla="*/ 540732 h 542067"/>
                      <a:gd name="connsiteX2" fmla="*/ 0 w 1253841"/>
                      <a:gd name="connsiteY2" fmla="*/ 542067 h 542067"/>
                      <a:gd name="connsiteX3" fmla="*/ 458415 w 1253841"/>
                      <a:gd name="connsiteY3" fmla="*/ 0 h 542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3841" h="542067">
                        <a:moveTo>
                          <a:pt x="458415" y="0"/>
                        </a:moveTo>
                        <a:lnTo>
                          <a:pt x="1253841" y="540732"/>
                        </a:lnTo>
                        <a:lnTo>
                          <a:pt x="0" y="542067"/>
                        </a:lnTo>
                        <a:lnTo>
                          <a:pt x="458415" y="0"/>
                        </a:lnTo>
                        <a:close/>
                      </a:path>
                    </a:pathLst>
                  </a:custGeom>
                  <a:solidFill>
                    <a:srgbClr val="BBBC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5" name="任意多边形 224"/>
                  <p:cNvSpPr/>
                  <p:nvPr/>
                </p:nvSpPr>
                <p:spPr>
                  <a:xfrm>
                    <a:off x="5211192" y="7383173"/>
                    <a:ext cx="1518180" cy="725403"/>
                  </a:xfrm>
                  <a:custGeom>
                    <a:avLst/>
                    <a:gdLst>
                      <a:gd name="connsiteX0" fmla="*/ 1039759 w 1498466"/>
                      <a:gd name="connsiteY0" fmla="*/ 0 h 712258"/>
                      <a:gd name="connsiteX1" fmla="*/ 1498466 w 1498466"/>
                      <a:gd name="connsiteY1" fmla="*/ 710352 h 712258"/>
                      <a:gd name="connsiteX2" fmla="*/ 1492623 w 1498466"/>
                      <a:gd name="connsiteY2" fmla="*/ 712258 h 712258"/>
                      <a:gd name="connsiteX3" fmla="*/ 0 w 1498466"/>
                      <a:gd name="connsiteY3" fmla="*/ 564341 h 712258"/>
                      <a:gd name="connsiteX4" fmla="*/ 1039759 w 1498466"/>
                      <a:gd name="connsiteY4" fmla="*/ 0 h 712258"/>
                      <a:gd name="connsiteX0" fmla="*/ 1039759 w 1498466"/>
                      <a:gd name="connsiteY0" fmla="*/ 0 h 712258"/>
                      <a:gd name="connsiteX1" fmla="*/ 1498466 w 1498466"/>
                      <a:gd name="connsiteY1" fmla="*/ 710352 h 712258"/>
                      <a:gd name="connsiteX2" fmla="*/ 1492623 w 1498466"/>
                      <a:gd name="connsiteY2" fmla="*/ 712258 h 712258"/>
                      <a:gd name="connsiteX3" fmla="*/ 0 w 1498466"/>
                      <a:gd name="connsiteY3" fmla="*/ 557769 h 712258"/>
                      <a:gd name="connsiteX4" fmla="*/ 1039759 w 1498466"/>
                      <a:gd name="connsiteY4" fmla="*/ 0 h 712258"/>
                      <a:gd name="connsiteX0" fmla="*/ 1059473 w 1518180"/>
                      <a:gd name="connsiteY0" fmla="*/ 0 h 712258"/>
                      <a:gd name="connsiteX1" fmla="*/ 1518180 w 1518180"/>
                      <a:gd name="connsiteY1" fmla="*/ 710352 h 712258"/>
                      <a:gd name="connsiteX2" fmla="*/ 1512337 w 1518180"/>
                      <a:gd name="connsiteY2" fmla="*/ 712258 h 712258"/>
                      <a:gd name="connsiteX3" fmla="*/ 0 w 1518180"/>
                      <a:gd name="connsiteY3" fmla="*/ 551199 h 712258"/>
                      <a:gd name="connsiteX4" fmla="*/ 1059473 w 1518180"/>
                      <a:gd name="connsiteY4" fmla="*/ 0 h 712258"/>
                      <a:gd name="connsiteX0" fmla="*/ 1059473 w 1518180"/>
                      <a:gd name="connsiteY0" fmla="*/ 0 h 725402"/>
                      <a:gd name="connsiteX1" fmla="*/ 1518180 w 1518180"/>
                      <a:gd name="connsiteY1" fmla="*/ 723496 h 725402"/>
                      <a:gd name="connsiteX2" fmla="*/ 1512337 w 1518180"/>
                      <a:gd name="connsiteY2" fmla="*/ 725402 h 725402"/>
                      <a:gd name="connsiteX3" fmla="*/ 0 w 1518180"/>
                      <a:gd name="connsiteY3" fmla="*/ 564343 h 725402"/>
                      <a:gd name="connsiteX4" fmla="*/ 1059473 w 1518180"/>
                      <a:gd name="connsiteY4" fmla="*/ 0 h 725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8180" h="725402">
                        <a:moveTo>
                          <a:pt x="1059473" y="0"/>
                        </a:moveTo>
                        <a:lnTo>
                          <a:pt x="1518180" y="723496"/>
                        </a:lnTo>
                        <a:lnTo>
                          <a:pt x="1512337" y="725402"/>
                        </a:lnTo>
                        <a:lnTo>
                          <a:pt x="0" y="564343"/>
                        </a:lnTo>
                        <a:lnTo>
                          <a:pt x="1059473" y="0"/>
                        </a:lnTo>
                        <a:close/>
                      </a:path>
                    </a:pathLst>
                  </a:custGeom>
                  <a:solidFill>
                    <a:srgbClr val="BCB9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" name="任意多边形 225"/>
                  <p:cNvSpPr/>
                  <p:nvPr/>
                </p:nvSpPr>
                <p:spPr>
                  <a:xfrm>
                    <a:off x="4887965" y="1164315"/>
                    <a:ext cx="1065467" cy="885956"/>
                  </a:xfrm>
                  <a:custGeom>
                    <a:avLst/>
                    <a:gdLst>
                      <a:gd name="connsiteX0" fmla="*/ 1065466 w 1065466"/>
                      <a:gd name="connsiteY0" fmla="*/ 0 h 889315"/>
                      <a:gd name="connsiteX1" fmla="*/ 909010 w 1065466"/>
                      <a:gd name="connsiteY1" fmla="*/ 883108 h 889315"/>
                      <a:gd name="connsiteX2" fmla="*/ 897246 w 1065466"/>
                      <a:gd name="connsiteY2" fmla="*/ 889315 h 889315"/>
                      <a:gd name="connsiteX3" fmla="*/ 0 w 1065466"/>
                      <a:gd name="connsiteY3" fmla="*/ 281853 h 889315"/>
                      <a:gd name="connsiteX4" fmla="*/ 11994 w 1065466"/>
                      <a:gd name="connsiteY4" fmla="*/ 274666 h 889315"/>
                      <a:gd name="connsiteX5" fmla="*/ 1065466 w 1065466"/>
                      <a:gd name="connsiteY5" fmla="*/ 0 h 889315"/>
                      <a:gd name="connsiteX0" fmla="*/ 1065466 w 1065466"/>
                      <a:gd name="connsiteY0" fmla="*/ 0 h 889315"/>
                      <a:gd name="connsiteX1" fmla="*/ 897246 w 1065466"/>
                      <a:gd name="connsiteY1" fmla="*/ 889315 h 889315"/>
                      <a:gd name="connsiteX2" fmla="*/ 0 w 1065466"/>
                      <a:gd name="connsiteY2" fmla="*/ 281853 h 889315"/>
                      <a:gd name="connsiteX3" fmla="*/ 11994 w 1065466"/>
                      <a:gd name="connsiteY3" fmla="*/ 274666 h 889315"/>
                      <a:gd name="connsiteX4" fmla="*/ 1065466 w 1065466"/>
                      <a:gd name="connsiteY4" fmla="*/ 0 h 889315"/>
                      <a:gd name="connsiteX0" fmla="*/ 1065466 w 1065466"/>
                      <a:gd name="connsiteY0" fmla="*/ 0 h 876637"/>
                      <a:gd name="connsiteX1" fmla="*/ 926829 w 1065466"/>
                      <a:gd name="connsiteY1" fmla="*/ 876637 h 876637"/>
                      <a:gd name="connsiteX2" fmla="*/ 0 w 1065466"/>
                      <a:gd name="connsiteY2" fmla="*/ 281853 h 876637"/>
                      <a:gd name="connsiteX3" fmla="*/ 11994 w 1065466"/>
                      <a:gd name="connsiteY3" fmla="*/ 274666 h 876637"/>
                      <a:gd name="connsiteX4" fmla="*/ 1065466 w 1065466"/>
                      <a:gd name="connsiteY4" fmla="*/ 0 h 876637"/>
                      <a:gd name="connsiteX0" fmla="*/ 1065466 w 1065466"/>
                      <a:gd name="connsiteY0" fmla="*/ 0 h 885957"/>
                      <a:gd name="connsiteX1" fmla="*/ 917509 w 1065466"/>
                      <a:gd name="connsiteY1" fmla="*/ 885957 h 885957"/>
                      <a:gd name="connsiteX2" fmla="*/ 0 w 1065466"/>
                      <a:gd name="connsiteY2" fmla="*/ 281853 h 885957"/>
                      <a:gd name="connsiteX3" fmla="*/ 11994 w 1065466"/>
                      <a:gd name="connsiteY3" fmla="*/ 274666 h 885957"/>
                      <a:gd name="connsiteX4" fmla="*/ 1065466 w 1065466"/>
                      <a:gd name="connsiteY4" fmla="*/ 0 h 885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5466" h="885957">
                        <a:moveTo>
                          <a:pt x="1065466" y="0"/>
                        </a:moveTo>
                        <a:lnTo>
                          <a:pt x="917509" y="885957"/>
                        </a:lnTo>
                        <a:lnTo>
                          <a:pt x="0" y="281853"/>
                        </a:lnTo>
                        <a:lnTo>
                          <a:pt x="11994" y="274666"/>
                        </a:lnTo>
                        <a:lnTo>
                          <a:pt x="106546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294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" name="任意多边形 226"/>
                  <p:cNvSpPr/>
                  <p:nvPr/>
                </p:nvSpPr>
                <p:spPr>
                  <a:xfrm>
                    <a:off x="4528635" y="1441998"/>
                    <a:ext cx="1271953" cy="1273415"/>
                  </a:xfrm>
                  <a:custGeom>
                    <a:avLst/>
                    <a:gdLst>
                      <a:gd name="connsiteX0" fmla="*/ 340870 w 1238116"/>
                      <a:gd name="connsiteY0" fmla="*/ 0 h 1260722"/>
                      <a:gd name="connsiteX1" fmla="*/ 1238116 w 1238116"/>
                      <a:gd name="connsiteY1" fmla="*/ 607462 h 1260722"/>
                      <a:gd name="connsiteX2" fmla="*/ 0 w 1238116"/>
                      <a:gd name="connsiteY2" fmla="*/ 1260722 h 1260722"/>
                      <a:gd name="connsiteX3" fmla="*/ 337891 w 1238116"/>
                      <a:gd name="connsiteY3" fmla="*/ 1785 h 1260722"/>
                      <a:gd name="connsiteX4" fmla="*/ 340870 w 1238116"/>
                      <a:gd name="connsiteY4" fmla="*/ 0 h 1260722"/>
                      <a:gd name="connsiteX0" fmla="*/ 357792 w 1255038"/>
                      <a:gd name="connsiteY0" fmla="*/ 0 h 1260722"/>
                      <a:gd name="connsiteX1" fmla="*/ 1255038 w 1255038"/>
                      <a:gd name="connsiteY1" fmla="*/ 607462 h 1260722"/>
                      <a:gd name="connsiteX2" fmla="*/ 0 w 1255038"/>
                      <a:gd name="connsiteY2" fmla="*/ 1260722 h 1260722"/>
                      <a:gd name="connsiteX3" fmla="*/ 354813 w 1255038"/>
                      <a:gd name="connsiteY3" fmla="*/ 1785 h 1260722"/>
                      <a:gd name="connsiteX4" fmla="*/ 357792 w 1255038"/>
                      <a:gd name="connsiteY4" fmla="*/ 0 h 1260722"/>
                      <a:gd name="connsiteX0" fmla="*/ 366254 w 1263500"/>
                      <a:gd name="connsiteY0" fmla="*/ 0 h 1273415"/>
                      <a:gd name="connsiteX1" fmla="*/ 1263500 w 1263500"/>
                      <a:gd name="connsiteY1" fmla="*/ 607462 h 1273415"/>
                      <a:gd name="connsiteX2" fmla="*/ 0 w 1263500"/>
                      <a:gd name="connsiteY2" fmla="*/ 1273415 h 1273415"/>
                      <a:gd name="connsiteX3" fmla="*/ 363275 w 1263500"/>
                      <a:gd name="connsiteY3" fmla="*/ 1785 h 1273415"/>
                      <a:gd name="connsiteX4" fmla="*/ 366254 w 1263500"/>
                      <a:gd name="connsiteY4" fmla="*/ 0 h 1273415"/>
                      <a:gd name="connsiteX0" fmla="*/ 366254 w 1271953"/>
                      <a:gd name="connsiteY0" fmla="*/ 0 h 1273415"/>
                      <a:gd name="connsiteX1" fmla="*/ 1271953 w 1271953"/>
                      <a:gd name="connsiteY1" fmla="*/ 599010 h 1273415"/>
                      <a:gd name="connsiteX2" fmla="*/ 0 w 1271953"/>
                      <a:gd name="connsiteY2" fmla="*/ 1273415 h 1273415"/>
                      <a:gd name="connsiteX3" fmla="*/ 363275 w 1271953"/>
                      <a:gd name="connsiteY3" fmla="*/ 1785 h 1273415"/>
                      <a:gd name="connsiteX4" fmla="*/ 366254 w 1271953"/>
                      <a:gd name="connsiteY4" fmla="*/ 0 h 127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1953" h="1273415">
                        <a:moveTo>
                          <a:pt x="366254" y="0"/>
                        </a:moveTo>
                        <a:lnTo>
                          <a:pt x="1271953" y="599010"/>
                        </a:lnTo>
                        <a:lnTo>
                          <a:pt x="0" y="1273415"/>
                        </a:lnTo>
                        <a:lnTo>
                          <a:pt x="363275" y="1785"/>
                        </a:lnTo>
                        <a:lnTo>
                          <a:pt x="366254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" name="任意多边形 227"/>
                  <p:cNvSpPr/>
                  <p:nvPr/>
                </p:nvSpPr>
                <p:spPr>
                  <a:xfrm>
                    <a:off x="5804019" y="1160407"/>
                    <a:ext cx="1422254" cy="891065"/>
                  </a:xfrm>
                  <a:custGeom>
                    <a:avLst/>
                    <a:gdLst>
                      <a:gd name="connsiteX0" fmla="*/ 164969 w 1399401"/>
                      <a:gd name="connsiteY0" fmla="*/ 0 h 881745"/>
                      <a:gd name="connsiteX1" fmla="*/ 1399401 w 1399401"/>
                      <a:gd name="connsiteY1" fmla="*/ 111798 h 881745"/>
                      <a:gd name="connsiteX2" fmla="*/ 7107 w 1399401"/>
                      <a:gd name="connsiteY2" fmla="*/ 881745 h 881745"/>
                      <a:gd name="connsiteX3" fmla="*/ 0 w 1399401"/>
                      <a:gd name="connsiteY3" fmla="*/ 881406 h 881745"/>
                      <a:gd name="connsiteX4" fmla="*/ 164969 w 1399401"/>
                      <a:gd name="connsiteY4" fmla="*/ 0 h 881745"/>
                      <a:gd name="connsiteX0" fmla="*/ 157862 w 1392294"/>
                      <a:gd name="connsiteY0" fmla="*/ 0 h 881745"/>
                      <a:gd name="connsiteX1" fmla="*/ 1392294 w 1392294"/>
                      <a:gd name="connsiteY1" fmla="*/ 111798 h 881745"/>
                      <a:gd name="connsiteX2" fmla="*/ 0 w 1392294"/>
                      <a:gd name="connsiteY2" fmla="*/ 881745 h 881745"/>
                      <a:gd name="connsiteX3" fmla="*/ 157862 w 1392294"/>
                      <a:gd name="connsiteY3" fmla="*/ 0 h 881745"/>
                      <a:gd name="connsiteX0" fmla="*/ 157862 w 1428415"/>
                      <a:gd name="connsiteY0" fmla="*/ 0 h 881745"/>
                      <a:gd name="connsiteX1" fmla="*/ 1428415 w 1428415"/>
                      <a:gd name="connsiteY1" fmla="*/ 106637 h 881745"/>
                      <a:gd name="connsiteX2" fmla="*/ 0 w 1428415"/>
                      <a:gd name="connsiteY2" fmla="*/ 881745 h 881745"/>
                      <a:gd name="connsiteX3" fmla="*/ 157862 w 1428415"/>
                      <a:gd name="connsiteY3" fmla="*/ 0 h 881745"/>
                      <a:gd name="connsiteX0" fmla="*/ 157863 w 1428415"/>
                      <a:gd name="connsiteY0" fmla="*/ 0 h 866265"/>
                      <a:gd name="connsiteX1" fmla="*/ 1428415 w 1428415"/>
                      <a:gd name="connsiteY1" fmla="*/ 91157 h 866265"/>
                      <a:gd name="connsiteX2" fmla="*/ 0 w 1428415"/>
                      <a:gd name="connsiteY2" fmla="*/ 866265 h 866265"/>
                      <a:gd name="connsiteX3" fmla="*/ 157863 w 1428415"/>
                      <a:gd name="connsiteY3" fmla="*/ 0 h 866265"/>
                      <a:gd name="connsiteX0" fmla="*/ 142381 w 1412933"/>
                      <a:gd name="connsiteY0" fmla="*/ 0 h 871424"/>
                      <a:gd name="connsiteX1" fmla="*/ 1412933 w 1412933"/>
                      <a:gd name="connsiteY1" fmla="*/ 91157 h 871424"/>
                      <a:gd name="connsiteX2" fmla="*/ 0 w 1412933"/>
                      <a:gd name="connsiteY2" fmla="*/ 871424 h 871424"/>
                      <a:gd name="connsiteX3" fmla="*/ 142381 w 1412933"/>
                      <a:gd name="connsiteY3" fmla="*/ 0 h 871424"/>
                      <a:gd name="connsiteX0" fmla="*/ 137222 w 1412933"/>
                      <a:gd name="connsiteY0" fmla="*/ 0 h 881744"/>
                      <a:gd name="connsiteX1" fmla="*/ 1412933 w 1412933"/>
                      <a:gd name="connsiteY1" fmla="*/ 101477 h 881744"/>
                      <a:gd name="connsiteX2" fmla="*/ 0 w 1412933"/>
                      <a:gd name="connsiteY2" fmla="*/ 881744 h 881744"/>
                      <a:gd name="connsiteX3" fmla="*/ 137222 w 1412933"/>
                      <a:gd name="connsiteY3" fmla="*/ 0 h 881744"/>
                      <a:gd name="connsiteX0" fmla="*/ 146542 w 1422253"/>
                      <a:gd name="connsiteY0" fmla="*/ 0 h 891064"/>
                      <a:gd name="connsiteX1" fmla="*/ 1422253 w 1422253"/>
                      <a:gd name="connsiteY1" fmla="*/ 101477 h 891064"/>
                      <a:gd name="connsiteX2" fmla="*/ 0 w 1422253"/>
                      <a:gd name="connsiteY2" fmla="*/ 891064 h 891064"/>
                      <a:gd name="connsiteX3" fmla="*/ 146542 w 1422253"/>
                      <a:gd name="connsiteY3" fmla="*/ 0 h 89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2253" h="891064">
                        <a:moveTo>
                          <a:pt x="146542" y="0"/>
                        </a:moveTo>
                        <a:lnTo>
                          <a:pt x="1422253" y="101477"/>
                        </a:lnTo>
                        <a:lnTo>
                          <a:pt x="0" y="891064"/>
                        </a:lnTo>
                        <a:lnTo>
                          <a:pt x="14654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" name="任意多边形 228"/>
                  <p:cNvSpPr/>
                  <p:nvPr/>
                </p:nvSpPr>
                <p:spPr>
                  <a:xfrm>
                    <a:off x="5797604" y="1267372"/>
                    <a:ext cx="1791403" cy="866521"/>
                  </a:xfrm>
                  <a:custGeom>
                    <a:avLst/>
                    <a:gdLst>
                      <a:gd name="connsiteX0" fmla="*/ 1392294 w 1766045"/>
                      <a:gd name="connsiteY0" fmla="*/ 0 h 854269"/>
                      <a:gd name="connsiteX1" fmla="*/ 1396998 w 1766045"/>
                      <a:gd name="connsiteY1" fmla="*/ 426 h 854269"/>
                      <a:gd name="connsiteX2" fmla="*/ 1766045 w 1766045"/>
                      <a:gd name="connsiteY2" fmla="*/ 854269 h 854269"/>
                      <a:gd name="connsiteX3" fmla="*/ 0 w 1766045"/>
                      <a:gd name="connsiteY3" fmla="*/ 769947 h 854269"/>
                      <a:gd name="connsiteX4" fmla="*/ 1392294 w 1766045"/>
                      <a:gd name="connsiteY4" fmla="*/ 0 h 854269"/>
                      <a:gd name="connsiteX0" fmla="*/ 0 w 1766045"/>
                      <a:gd name="connsiteY0" fmla="*/ 769521 h 853843"/>
                      <a:gd name="connsiteX1" fmla="*/ 1396998 w 1766045"/>
                      <a:gd name="connsiteY1" fmla="*/ 0 h 853843"/>
                      <a:gd name="connsiteX2" fmla="*/ 1766045 w 1766045"/>
                      <a:gd name="connsiteY2" fmla="*/ 853843 h 853843"/>
                      <a:gd name="connsiteX3" fmla="*/ 0 w 1766045"/>
                      <a:gd name="connsiteY3" fmla="*/ 769521 h 853843"/>
                      <a:gd name="connsiteX0" fmla="*/ 0 w 1770271"/>
                      <a:gd name="connsiteY0" fmla="*/ 769521 h 866521"/>
                      <a:gd name="connsiteX1" fmla="*/ 1396998 w 1770271"/>
                      <a:gd name="connsiteY1" fmla="*/ 0 h 866521"/>
                      <a:gd name="connsiteX2" fmla="*/ 1770271 w 1770271"/>
                      <a:gd name="connsiteY2" fmla="*/ 866521 h 866521"/>
                      <a:gd name="connsiteX3" fmla="*/ 0 w 1770271"/>
                      <a:gd name="connsiteY3" fmla="*/ 769521 h 866521"/>
                      <a:gd name="connsiteX0" fmla="*/ 0 w 1799853"/>
                      <a:gd name="connsiteY0" fmla="*/ 777974 h 866521"/>
                      <a:gd name="connsiteX1" fmla="*/ 1426580 w 1799853"/>
                      <a:gd name="connsiteY1" fmla="*/ 0 h 866521"/>
                      <a:gd name="connsiteX2" fmla="*/ 1799853 w 1799853"/>
                      <a:gd name="connsiteY2" fmla="*/ 866521 h 866521"/>
                      <a:gd name="connsiteX3" fmla="*/ 0 w 1799853"/>
                      <a:gd name="connsiteY3" fmla="*/ 777974 h 866521"/>
                      <a:gd name="connsiteX0" fmla="*/ 0 w 1791401"/>
                      <a:gd name="connsiteY0" fmla="*/ 773747 h 866521"/>
                      <a:gd name="connsiteX1" fmla="*/ 1418128 w 1791401"/>
                      <a:gd name="connsiteY1" fmla="*/ 0 h 866521"/>
                      <a:gd name="connsiteX2" fmla="*/ 1791401 w 1791401"/>
                      <a:gd name="connsiteY2" fmla="*/ 866521 h 866521"/>
                      <a:gd name="connsiteX3" fmla="*/ 0 w 1791401"/>
                      <a:gd name="connsiteY3" fmla="*/ 773747 h 866521"/>
                      <a:gd name="connsiteX0" fmla="*/ 0 w 1791401"/>
                      <a:gd name="connsiteY0" fmla="*/ 773747 h 866521"/>
                      <a:gd name="connsiteX1" fmla="*/ 1418128 w 1791401"/>
                      <a:gd name="connsiteY1" fmla="*/ 0 h 866521"/>
                      <a:gd name="connsiteX2" fmla="*/ 1791401 w 1791401"/>
                      <a:gd name="connsiteY2" fmla="*/ 866521 h 866521"/>
                      <a:gd name="connsiteX3" fmla="*/ 0 w 1791401"/>
                      <a:gd name="connsiteY3" fmla="*/ 773747 h 866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1401" h="866521">
                        <a:moveTo>
                          <a:pt x="0" y="773747"/>
                        </a:moveTo>
                        <a:lnTo>
                          <a:pt x="1418128" y="0"/>
                        </a:lnTo>
                        <a:lnTo>
                          <a:pt x="1791401" y="866521"/>
                        </a:lnTo>
                        <a:lnTo>
                          <a:pt x="0" y="77374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1" name="任意多边形 230"/>
                  <p:cNvSpPr/>
                  <p:nvPr/>
                </p:nvSpPr>
                <p:spPr>
                  <a:xfrm>
                    <a:off x="5322314" y="2033198"/>
                    <a:ext cx="1432796" cy="1196737"/>
                  </a:xfrm>
                  <a:custGeom>
                    <a:avLst/>
                    <a:gdLst>
                      <a:gd name="connsiteX0" fmla="*/ 483414 w 1417243"/>
                      <a:gd name="connsiteY0" fmla="*/ 0 h 1211350"/>
                      <a:gd name="connsiteX1" fmla="*/ 494846 w 1417243"/>
                      <a:gd name="connsiteY1" fmla="*/ 586 h 1211350"/>
                      <a:gd name="connsiteX2" fmla="*/ 1417243 w 1417243"/>
                      <a:gd name="connsiteY2" fmla="*/ 1211350 h 1211350"/>
                      <a:gd name="connsiteX3" fmla="*/ 17152 w 1417243"/>
                      <a:gd name="connsiteY3" fmla="*/ 1211350 h 1211350"/>
                      <a:gd name="connsiteX4" fmla="*/ 0 w 1417243"/>
                      <a:gd name="connsiteY4" fmla="*/ 1199213 h 1211350"/>
                      <a:gd name="connsiteX5" fmla="*/ 483414 w 1417243"/>
                      <a:gd name="connsiteY5" fmla="*/ 0 h 1211350"/>
                      <a:gd name="connsiteX0" fmla="*/ 466262 w 1400091"/>
                      <a:gd name="connsiteY0" fmla="*/ 0 h 1211350"/>
                      <a:gd name="connsiteX1" fmla="*/ 477694 w 1400091"/>
                      <a:gd name="connsiteY1" fmla="*/ 586 h 1211350"/>
                      <a:gd name="connsiteX2" fmla="*/ 1400091 w 1400091"/>
                      <a:gd name="connsiteY2" fmla="*/ 1211350 h 1211350"/>
                      <a:gd name="connsiteX3" fmla="*/ 0 w 1400091"/>
                      <a:gd name="connsiteY3" fmla="*/ 1211350 h 1211350"/>
                      <a:gd name="connsiteX4" fmla="*/ 466262 w 1400091"/>
                      <a:gd name="connsiteY4" fmla="*/ 0 h 1211350"/>
                      <a:gd name="connsiteX0" fmla="*/ 482788 w 1416617"/>
                      <a:gd name="connsiteY0" fmla="*/ 0 h 1211350"/>
                      <a:gd name="connsiteX1" fmla="*/ 494220 w 1416617"/>
                      <a:gd name="connsiteY1" fmla="*/ 586 h 1211350"/>
                      <a:gd name="connsiteX2" fmla="*/ 1416617 w 1416617"/>
                      <a:gd name="connsiteY2" fmla="*/ 1211350 h 1211350"/>
                      <a:gd name="connsiteX3" fmla="*/ 0 w 1416617"/>
                      <a:gd name="connsiteY3" fmla="*/ 1211350 h 1211350"/>
                      <a:gd name="connsiteX4" fmla="*/ 482788 w 1416617"/>
                      <a:gd name="connsiteY4" fmla="*/ 0 h 1211350"/>
                      <a:gd name="connsiteX0" fmla="*/ 0 w 1416617"/>
                      <a:gd name="connsiteY0" fmla="*/ 1210764 h 1210764"/>
                      <a:gd name="connsiteX1" fmla="*/ 494220 w 1416617"/>
                      <a:gd name="connsiteY1" fmla="*/ 0 h 1210764"/>
                      <a:gd name="connsiteX2" fmla="*/ 1416617 w 1416617"/>
                      <a:gd name="connsiteY2" fmla="*/ 1210764 h 1210764"/>
                      <a:gd name="connsiteX3" fmla="*/ 0 w 1416617"/>
                      <a:gd name="connsiteY3" fmla="*/ 1210764 h 1210764"/>
                      <a:gd name="connsiteX0" fmla="*/ 0 w 1411542"/>
                      <a:gd name="connsiteY0" fmla="*/ 1225988 h 1225988"/>
                      <a:gd name="connsiteX1" fmla="*/ 489145 w 1411542"/>
                      <a:gd name="connsiteY1" fmla="*/ 0 h 1225988"/>
                      <a:gd name="connsiteX2" fmla="*/ 1411542 w 1411542"/>
                      <a:gd name="connsiteY2" fmla="*/ 1210764 h 1225988"/>
                      <a:gd name="connsiteX3" fmla="*/ 0 w 1411542"/>
                      <a:gd name="connsiteY3" fmla="*/ 1225988 h 1225988"/>
                      <a:gd name="connsiteX0" fmla="*/ 0 w 1426768"/>
                      <a:gd name="connsiteY0" fmla="*/ 1225988 h 1225988"/>
                      <a:gd name="connsiteX1" fmla="*/ 504371 w 1426768"/>
                      <a:gd name="connsiteY1" fmla="*/ 0 h 1225988"/>
                      <a:gd name="connsiteX2" fmla="*/ 1426768 w 1426768"/>
                      <a:gd name="connsiteY2" fmla="*/ 1210764 h 1225988"/>
                      <a:gd name="connsiteX3" fmla="*/ 0 w 1426768"/>
                      <a:gd name="connsiteY3" fmla="*/ 1225988 h 1225988"/>
                      <a:gd name="connsiteX0" fmla="*/ 0 w 1401491"/>
                      <a:gd name="connsiteY0" fmla="*/ 1188073 h 1210764"/>
                      <a:gd name="connsiteX1" fmla="*/ 479094 w 1401491"/>
                      <a:gd name="connsiteY1" fmla="*/ 0 h 1210764"/>
                      <a:gd name="connsiteX2" fmla="*/ 1401491 w 1401491"/>
                      <a:gd name="connsiteY2" fmla="*/ 1210764 h 1210764"/>
                      <a:gd name="connsiteX3" fmla="*/ 0 w 1401491"/>
                      <a:gd name="connsiteY3" fmla="*/ 1188073 h 1210764"/>
                      <a:gd name="connsiteX0" fmla="*/ 0 w 1397278"/>
                      <a:gd name="connsiteY0" fmla="*/ 1188073 h 1193912"/>
                      <a:gd name="connsiteX1" fmla="*/ 479094 w 1397278"/>
                      <a:gd name="connsiteY1" fmla="*/ 0 h 1193912"/>
                      <a:gd name="connsiteX2" fmla="*/ 1397278 w 1397278"/>
                      <a:gd name="connsiteY2" fmla="*/ 1193912 h 1193912"/>
                      <a:gd name="connsiteX3" fmla="*/ 0 w 1397278"/>
                      <a:gd name="connsiteY3" fmla="*/ 1188073 h 1193912"/>
                      <a:gd name="connsiteX0" fmla="*/ 0 w 1404173"/>
                      <a:gd name="connsiteY0" fmla="*/ 1188073 h 1193912"/>
                      <a:gd name="connsiteX1" fmla="*/ 479094 w 1404173"/>
                      <a:gd name="connsiteY1" fmla="*/ 0 h 1193912"/>
                      <a:gd name="connsiteX2" fmla="*/ 1404173 w 1404173"/>
                      <a:gd name="connsiteY2" fmla="*/ 1193912 h 1193912"/>
                      <a:gd name="connsiteX3" fmla="*/ 0 w 1404173"/>
                      <a:gd name="connsiteY3" fmla="*/ 1188073 h 1193912"/>
                      <a:gd name="connsiteX0" fmla="*/ 0 w 1419653"/>
                      <a:gd name="connsiteY0" fmla="*/ 1188073 h 1193912"/>
                      <a:gd name="connsiteX1" fmla="*/ 479094 w 1419653"/>
                      <a:gd name="connsiteY1" fmla="*/ 0 h 1193912"/>
                      <a:gd name="connsiteX2" fmla="*/ 1419653 w 1419653"/>
                      <a:gd name="connsiteY2" fmla="*/ 1193912 h 1193912"/>
                      <a:gd name="connsiteX3" fmla="*/ 0 w 1419653"/>
                      <a:gd name="connsiteY3" fmla="*/ 1188073 h 1193912"/>
                      <a:gd name="connsiteX0" fmla="*/ 0 w 1423985"/>
                      <a:gd name="connsiteY0" fmla="*/ 1196737 h 1196737"/>
                      <a:gd name="connsiteX1" fmla="*/ 483426 w 1423985"/>
                      <a:gd name="connsiteY1" fmla="*/ 0 h 1196737"/>
                      <a:gd name="connsiteX2" fmla="*/ 1423985 w 1423985"/>
                      <a:gd name="connsiteY2" fmla="*/ 1193912 h 1196737"/>
                      <a:gd name="connsiteX3" fmla="*/ 0 w 1423985"/>
                      <a:gd name="connsiteY3" fmla="*/ 1196737 h 1196737"/>
                      <a:gd name="connsiteX0" fmla="*/ 0 w 1432797"/>
                      <a:gd name="connsiteY0" fmla="*/ 1196737 h 1196737"/>
                      <a:gd name="connsiteX1" fmla="*/ 483426 w 1432797"/>
                      <a:gd name="connsiteY1" fmla="*/ 0 h 1196737"/>
                      <a:gd name="connsiteX2" fmla="*/ 1432797 w 1432797"/>
                      <a:gd name="connsiteY2" fmla="*/ 1193912 h 1196737"/>
                      <a:gd name="connsiteX3" fmla="*/ 0 w 1432797"/>
                      <a:gd name="connsiteY3" fmla="*/ 1196737 h 119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32797" h="1196737">
                        <a:moveTo>
                          <a:pt x="0" y="1196737"/>
                        </a:moveTo>
                        <a:lnTo>
                          <a:pt x="483426" y="0"/>
                        </a:lnTo>
                        <a:lnTo>
                          <a:pt x="1432797" y="1193912"/>
                        </a:lnTo>
                        <a:lnTo>
                          <a:pt x="0" y="119673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2" name="任意多边形 231"/>
                  <p:cNvSpPr/>
                  <p:nvPr/>
                </p:nvSpPr>
                <p:spPr>
                  <a:xfrm>
                    <a:off x="8001021" y="2323745"/>
                    <a:ext cx="1459715" cy="891792"/>
                  </a:xfrm>
                  <a:custGeom>
                    <a:avLst/>
                    <a:gdLst>
                      <a:gd name="connsiteX0" fmla="*/ 858913 w 1465767"/>
                      <a:gd name="connsiteY0" fmla="*/ 0 h 914809"/>
                      <a:gd name="connsiteX1" fmla="*/ 1465767 w 1465767"/>
                      <a:gd name="connsiteY1" fmla="*/ 914809 h 914809"/>
                      <a:gd name="connsiteX2" fmla="*/ 0 w 1465767"/>
                      <a:gd name="connsiteY2" fmla="*/ 914809 h 914809"/>
                      <a:gd name="connsiteX3" fmla="*/ 858913 w 1465767"/>
                      <a:gd name="connsiteY3" fmla="*/ 0 h 914809"/>
                      <a:gd name="connsiteX0" fmla="*/ 858913 w 1465767"/>
                      <a:gd name="connsiteY0" fmla="*/ 0 h 933563"/>
                      <a:gd name="connsiteX1" fmla="*/ 1465767 w 1465767"/>
                      <a:gd name="connsiteY1" fmla="*/ 933563 h 933563"/>
                      <a:gd name="connsiteX2" fmla="*/ 0 w 1465767"/>
                      <a:gd name="connsiteY2" fmla="*/ 933563 h 933563"/>
                      <a:gd name="connsiteX3" fmla="*/ 858913 w 1465767"/>
                      <a:gd name="connsiteY3" fmla="*/ 0 h 933563"/>
                      <a:gd name="connsiteX0" fmla="*/ 877665 w 1484519"/>
                      <a:gd name="connsiteY0" fmla="*/ 0 h 939815"/>
                      <a:gd name="connsiteX1" fmla="*/ 1484519 w 1484519"/>
                      <a:gd name="connsiteY1" fmla="*/ 933563 h 939815"/>
                      <a:gd name="connsiteX2" fmla="*/ 0 w 1484519"/>
                      <a:gd name="connsiteY2" fmla="*/ 939815 h 939815"/>
                      <a:gd name="connsiteX3" fmla="*/ 877665 w 1484519"/>
                      <a:gd name="connsiteY3" fmla="*/ 0 h 939815"/>
                      <a:gd name="connsiteX0" fmla="*/ 852386 w 1459240"/>
                      <a:gd name="connsiteY0" fmla="*/ 0 h 933563"/>
                      <a:gd name="connsiteX1" fmla="*/ 1459240 w 1459240"/>
                      <a:gd name="connsiteY1" fmla="*/ 933563 h 933563"/>
                      <a:gd name="connsiteX2" fmla="*/ 0 w 1459240"/>
                      <a:gd name="connsiteY2" fmla="*/ 918750 h 933563"/>
                      <a:gd name="connsiteX3" fmla="*/ 852386 w 1459240"/>
                      <a:gd name="connsiteY3" fmla="*/ 0 h 933563"/>
                      <a:gd name="connsiteX0" fmla="*/ 852386 w 1455027"/>
                      <a:gd name="connsiteY0" fmla="*/ 0 h 918751"/>
                      <a:gd name="connsiteX1" fmla="*/ 1455027 w 1455027"/>
                      <a:gd name="connsiteY1" fmla="*/ 908286 h 918751"/>
                      <a:gd name="connsiteX2" fmla="*/ 0 w 1455027"/>
                      <a:gd name="connsiteY2" fmla="*/ 918750 h 918751"/>
                      <a:gd name="connsiteX3" fmla="*/ 852386 w 1455027"/>
                      <a:gd name="connsiteY3" fmla="*/ 0 h 918751"/>
                      <a:gd name="connsiteX0" fmla="*/ 839747 w 1442388"/>
                      <a:gd name="connsiteY0" fmla="*/ 0 h 910322"/>
                      <a:gd name="connsiteX1" fmla="*/ 1442388 w 1442388"/>
                      <a:gd name="connsiteY1" fmla="*/ 908286 h 910322"/>
                      <a:gd name="connsiteX2" fmla="*/ 0 w 1442388"/>
                      <a:gd name="connsiteY2" fmla="*/ 910322 h 910322"/>
                      <a:gd name="connsiteX3" fmla="*/ 839747 w 1442388"/>
                      <a:gd name="connsiteY3" fmla="*/ 0 h 910322"/>
                      <a:gd name="connsiteX0" fmla="*/ 839747 w 1442388"/>
                      <a:gd name="connsiteY0" fmla="*/ 0 h 910322"/>
                      <a:gd name="connsiteX1" fmla="*/ 1442388 w 1442388"/>
                      <a:gd name="connsiteY1" fmla="*/ 904071 h 910322"/>
                      <a:gd name="connsiteX2" fmla="*/ 0 w 1442388"/>
                      <a:gd name="connsiteY2" fmla="*/ 910322 h 910322"/>
                      <a:gd name="connsiteX3" fmla="*/ 839747 w 1442388"/>
                      <a:gd name="connsiteY3" fmla="*/ 0 h 910322"/>
                      <a:gd name="connsiteX0" fmla="*/ 857073 w 1459714"/>
                      <a:gd name="connsiteY0" fmla="*/ 0 h 914652"/>
                      <a:gd name="connsiteX1" fmla="*/ 1459714 w 1459714"/>
                      <a:gd name="connsiteY1" fmla="*/ 904071 h 914652"/>
                      <a:gd name="connsiteX2" fmla="*/ 0 w 1459714"/>
                      <a:gd name="connsiteY2" fmla="*/ 914652 h 914652"/>
                      <a:gd name="connsiteX3" fmla="*/ 857073 w 1459714"/>
                      <a:gd name="connsiteY3" fmla="*/ 0 h 914652"/>
                      <a:gd name="connsiteX0" fmla="*/ 862666 w 1459714"/>
                      <a:gd name="connsiteY0" fmla="*/ 0 h 920392"/>
                      <a:gd name="connsiteX1" fmla="*/ 1459714 w 1459714"/>
                      <a:gd name="connsiteY1" fmla="*/ 909811 h 920392"/>
                      <a:gd name="connsiteX2" fmla="*/ 0 w 1459714"/>
                      <a:gd name="connsiteY2" fmla="*/ 920392 h 920392"/>
                      <a:gd name="connsiteX3" fmla="*/ 862666 w 1459714"/>
                      <a:gd name="connsiteY3" fmla="*/ 0 h 920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9714" h="920392">
                        <a:moveTo>
                          <a:pt x="862666" y="0"/>
                        </a:moveTo>
                        <a:lnTo>
                          <a:pt x="1459714" y="909811"/>
                        </a:lnTo>
                        <a:lnTo>
                          <a:pt x="0" y="920392"/>
                        </a:lnTo>
                        <a:lnTo>
                          <a:pt x="86266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" name="任意多边形 232"/>
                  <p:cNvSpPr/>
                  <p:nvPr/>
                </p:nvSpPr>
                <p:spPr>
                  <a:xfrm>
                    <a:off x="5791992" y="2038629"/>
                    <a:ext cx="1791895" cy="1186817"/>
                  </a:xfrm>
                  <a:custGeom>
                    <a:avLst/>
                    <a:gdLst>
                      <a:gd name="connsiteX0" fmla="*/ 141671 w 995719"/>
                      <a:gd name="connsiteY0" fmla="*/ 0 h 1163707"/>
                      <a:gd name="connsiteX1" fmla="*/ 977452 w 995719"/>
                      <a:gd name="connsiteY1" fmla="*/ 42861 h 1163707"/>
                      <a:gd name="connsiteX2" fmla="*/ 994305 w 995719"/>
                      <a:gd name="connsiteY2" fmla="*/ 45319 h 1163707"/>
                      <a:gd name="connsiteX3" fmla="*/ 995719 w 995719"/>
                      <a:gd name="connsiteY3" fmla="*/ 48949 h 1163707"/>
                      <a:gd name="connsiteX4" fmla="*/ 148092 w 995719"/>
                      <a:gd name="connsiteY4" fmla="*/ 1163707 h 1163707"/>
                      <a:gd name="connsiteX5" fmla="*/ 146455 w 995719"/>
                      <a:gd name="connsiteY5" fmla="*/ 1163707 h 1163707"/>
                      <a:gd name="connsiteX6" fmla="*/ 0 w 995719"/>
                      <a:gd name="connsiteY6" fmla="*/ 971466 h 1163707"/>
                      <a:gd name="connsiteX7" fmla="*/ 141671 w 995719"/>
                      <a:gd name="connsiteY7" fmla="*/ 0 h 1163707"/>
                      <a:gd name="connsiteX0" fmla="*/ 0 w 1791308"/>
                      <a:gd name="connsiteY0" fmla="*/ 0 h 1227715"/>
                      <a:gd name="connsiteX1" fmla="*/ 1773041 w 1791308"/>
                      <a:gd name="connsiteY1" fmla="*/ 106869 h 1227715"/>
                      <a:gd name="connsiteX2" fmla="*/ 1789894 w 1791308"/>
                      <a:gd name="connsiteY2" fmla="*/ 109327 h 1227715"/>
                      <a:gd name="connsiteX3" fmla="*/ 1791308 w 1791308"/>
                      <a:gd name="connsiteY3" fmla="*/ 112957 h 1227715"/>
                      <a:gd name="connsiteX4" fmla="*/ 943681 w 1791308"/>
                      <a:gd name="connsiteY4" fmla="*/ 1227715 h 1227715"/>
                      <a:gd name="connsiteX5" fmla="*/ 942044 w 1791308"/>
                      <a:gd name="connsiteY5" fmla="*/ 1227715 h 1227715"/>
                      <a:gd name="connsiteX6" fmla="*/ 795589 w 1791308"/>
                      <a:gd name="connsiteY6" fmla="*/ 1035474 h 1227715"/>
                      <a:gd name="connsiteX7" fmla="*/ 0 w 1791308"/>
                      <a:gd name="connsiteY7" fmla="*/ 0 h 1227715"/>
                      <a:gd name="connsiteX0" fmla="*/ 0 w 1768448"/>
                      <a:gd name="connsiteY0" fmla="*/ 0 h 1213999"/>
                      <a:gd name="connsiteX1" fmla="*/ 1750181 w 1768448"/>
                      <a:gd name="connsiteY1" fmla="*/ 93153 h 1213999"/>
                      <a:gd name="connsiteX2" fmla="*/ 1767034 w 1768448"/>
                      <a:gd name="connsiteY2" fmla="*/ 95611 h 1213999"/>
                      <a:gd name="connsiteX3" fmla="*/ 1768448 w 1768448"/>
                      <a:gd name="connsiteY3" fmla="*/ 99241 h 1213999"/>
                      <a:gd name="connsiteX4" fmla="*/ 920821 w 1768448"/>
                      <a:gd name="connsiteY4" fmla="*/ 1213999 h 1213999"/>
                      <a:gd name="connsiteX5" fmla="*/ 919184 w 1768448"/>
                      <a:gd name="connsiteY5" fmla="*/ 1213999 h 1213999"/>
                      <a:gd name="connsiteX6" fmla="*/ 772729 w 1768448"/>
                      <a:gd name="connsiteY6" fmla="*/ 1021758 h 1213999"/>
                      <a:gd name="connsiteX7" fmla="*/ 0 w 1768448"/>
                      <a:gd name="connsiteY7" fmla="*/ 0 h 1213999"/>
                      <a:gd name="connsiteX0" fmla="*/ 0 w 1767034"/>
                      <a:gd name="connsiteY0" fmla="*/ 0 h 1213999"/>
                      <a:gd name="connsiteX1" fmla="*/ 1750181 w 1767034"/>
                      <a:gd name="connsiteY1" fmla="*/ 93153 h 1213999"/>
                      <a:gd name="connsiteX2" fmla="*/ 1767034 w 1767034"/>
                      <a:gd name="connsiteY2" fmla="*/ 95611 h 1213999"/>
                      <a:gd name="connsiteX3" fmla="*/ 920821 w 1767034"/>
                      <a:gd name="connsiteY3" fmla="*/ 1213999 h 1213999"/>
                      <a:gd name="connsiteX4" fmla="*/ 919184 w 1767034"/>
                      <a:gd name="connsiteY4" fmla="*/ 1213999 h 1213999"/>
                      <a:gd name="connsiteX5" fmla="*/ 772729 w 1767034"/>
                      <a:gd name="connsiteY5" fmla="*/ 1021758 h 1213999"/>
                      <a:gd name="connsiteX6" fmla="*/ 0 w 1767034"/>
                      <a:gd name="connsiteY6" fmla="*/ 0 h 1213999"/>
                      <a:gd name="connsiteX0" fmla="*/ 0 w 1750181"/>
                      <a:gd name="connsiteY0" fmla="*/ 0 h 1213999"/>
                      <a:gd name="connsiteX1" fmla="*/ 1750181 w 1750181"/>
                      <a:gd name="connsiteY1" fmla="*/ 93153 h 1213999"/>
                      <a:gd name="connsiteX2" fmla="*/ 920821 w 1750181"/>
                      <a:gd name="connsiteY2" fmla="*/ 1213999 h 1213999"/>
                      <a:gd name="connsiteX3" fmla="*/ 919184 w 1750181"/>
                      <a:gd name="connsiteY3" fmla="*/ 1213999 h 1213999"/>
                      <a:gd name="connsiteX4" fmla="*/ 772729 w 1750181"/>
                      <a:gd name="connsiteY4" fmla="*/ 1021758 h 1213999"/>
                      <a:gd name="connsiteX5" fmla="*/ 0 w 1750181"/>
                      <a:gd name="connsiteY5" fmla="*/ 0 h 1213999"/>
                      <a:gd name="connsiteX0" fmla="*/ 0 w 1775538"/>
                      <a:gd name="connsiteY0" fmla="*/ 0 h 1213999"/>
                      <a:gd name="connsiteX1" fmla="*/ 1775538 w 1775538"/>
                      <a:gd name="connsiteY1" fmla="*/ 97380 h 1213999"/>
                      <a:gd name="connsiteX2" fmla="*/ 920821 w 1775538"/>
                      <a:gd name="connsiteY2" fmla="*/ 1213999 h 1213999"/>
                      <a:gd name="connsiteX3" fmla="*/ 919184 w 1775538"/>
                      <a:gd name="connsiteY3" fmla="*/ 1213999 h 1213999"/>
                      <a:gd name="connsiteX4" fmla="*/ 772729 w 1775538"/>
                      <a:gd name="connsiteY4" fmla="*/ 1021758 h 1213999"/>
                      <a:gd name="connsiteX5" fmla="*/ 0 w 1775538"/>
                      <a:gd name="connsiteY5" fmla="*/ 0 h 1213999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935542 w 1791896"/>
                      <a:gd name="connsiteY3" fmla="*/ 1205819 h 1205819"/>
                      <a:gd name="connsiteX4" fmla="*/ 789087 w 1791896"/>
                      <a:gd name="connsiteY4" fmla="*/ 1013578 h 1205819"/>
                      <a:gd name="connsiteX5" fmla="*/ 0 w 1791896"/>
                      <a:gd name="connsiteY5" fmla="*/ 0 h 1205819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935542 w 1791896"/>
                      <a:gd name="connsiteY3" fmla="*/ 1205819 h 1205819"/>
                      <a:gd name="connsiteX4" fmla="*/ 0 w 1791896"/>
                      <a:gd name="connsiteY4" fmla="*/ 0 h 1205819"/>
                      <a:gd name="connsiteX0" fmla="*/ 0 w 1791896"/>
                      <a:gd name="connsiteY0" fmla="*/ 0 h 1240297"/>
                      <a:gd name="connsiteX1" fmla="*/ 1791896 w 1791896"/>
                      <a:gd name="connsiteY1" fmla="*/ 89200 h 1240297"/>
                      <a:gd name="connsiteX2" fmla="*/ 937179 w 1791896"/>
                      <a:gd name="connsiteY2" fmla="*/ 1205819 h 1240297"/>
                      <a:gd name="connsiteX3" fmla="*/ 804526 w 1791896"/>
                      <a:gd name="connsiteY3" fmla="*/ 1240297 h 1240297"/>
                      <a:gd name="connsiteX4" fmla="*/ 0 w 1791896"/>
                      <a:gd name="connsiteY4" fmla="*/ 0 h 1240297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0 w 1791896"/>
                      <a:gd name="connsiteY3" fmla="*/ 0 h 1205819"/>
                      <a:gd name="connsiteX0" fmla="*/ 0 w 1791896"/>
                      <a:gd name="connsiteY0" fmla="*/ 0 h 1198922"/>
                      <a:gd name="connsiteX1" fmla="*/ 1791896 w 1791896"/>
                      <a:gd name="connsiteY1" fmla="*/ 89200 h 1198922"/>
                      <a:gd name="connsiteX2" fmla="*/ 957865 w 1791896"/>
                      <a:gd name="connsiteY2" fmla="*/ 1198922 h 1198922"/>
                      <a:gd name="connsiteX3" fmla="*/ 0 w 1791896"/>
                      <a:gd name="connsiteY3" fmla="*/ 0 h 1198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1896" h="1198922">
                        <a:moveTo>
                          <a:pt x="0" y="0"/>
                        </a:moveTo>
                        <a:lnTo>
                          <a:pt x="1791896" y="89200"/>
                        </a:lnTo>
                        <a:lnTo>
                          <a:pt x="957865" y="1198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任意多边形 233"/>
                  <p:cNvSpPr/>
                  <p:nvPr/>
                </p:nvSpPr>
                <p:spPr>
                  <a:xfrm>
                    <a:off x="6745923" y="2128772"/>
                    <a:ext cx="1263421" cy="1096674"/>
                  </a:xfrm>
                  <a:custGeom>
                    <a:avLst/>
                    <a:gdLst>
                      <a:gd name="connsiteX0" fmla="*/ 847627 w 1281898"/>
                      <a:gd name="connsiteY0" fmla="*/ 0 h 1114758"/>
                      <a:gd name="connsiteX1" fmla="*/ 1281898 w 1281898"/>
                      <a:gd name="connsiteY1" fmla="*/ 1114758 h 1114758"/>
                      <a:gd name="connsiteX2" fmla="*/ 0 w 1281898"/>
                      <a:gd name="connsiteY2" fmla="*/ 1114758 h 1114758"/>
                      <a:gd name="connsiteX3" fmla="*/ 847627 w 1281898"/>
                      <a:gd name="connsiteY3" fmla="*/ 0 h 1114758"/>
                      <a:gd name="connsiteX0" fmla="*/ 842443 w 1281898"/>
                      <a:gd name="connsiteY0" fmla="*/ 0 h 1117350"/>
                      <a:gd name="connsiteX1" fmla="*/ 1281898 w 1281898"/>
                      <a:gd name="connsiteY1" fmla="*/ 1117350 h 1117350"/>
                      <a:gd name="connsiteX2" fmla="*/ 0 w 1281898"/>
                      <a:gd name="connsiteY2" fmla="*/ 1117350 h 1117350"/>
                      <a:gd name="connsiteX3" fmla="*/ 842443 w 1281898"/>
                      <a:gd name="connsiteY3" fmla="*/ 0 h 1117350"/>
                      <a:gd name="connsiteX0" fmla="*/ 850623 w 1290078"/>
                      <a:gd name="connsiteY0" fmla="*/ 0 h 1117350"/>
                      <a:gd name="connsiteX1" fmla="*/ 1290078 w 1290078"/>
                      <a:gd name="connsiteY1" fmla="*/ 1117350 h 1117350"/>
                      <a:gd name="connsiteX2" fmla="*/ 0 w 1290078"/>
                      <a:gd name="connsiteY2" fmla="*/ 1117350 h 1117350"/>
                      <a:gd name="connsiteX3" fmla="*/ 850623 w 1290078"/>
                      <a:gd name="connsiteY3" fmla="*/ 0 h 1117350"/>
                      <a:gd name="connsiteX0" fmla="*/ 833771 w 1273226"/>
                      <a:gd name="connsiteY0" fmla="*/ 0 h 1117350"/>
                      <a:gd name="connsiteX1" fmla="*/ 1273226 w 1273226"/>
                      <a:gd name="connsiteY1" fmla="*/ 1117350 h 1117350"/>
                      <a:gd name="connsiteX2" fmla="*/ 0 w 1273226"/>
                      <a:gd name="connsiteY2" fmla="*/ 1104710 h 1117350"/>
                      <a:gd name="connsiteX3" fmla="*/ 833771 w 1273226"/>
                      <a:gd name="connsiteY3" fmla="*/ 0 h 1117350"/>
                      <a:gd name="connsiteX0" fmla="*/ 833771 w 1269013"/>
                      <a:gd name="connsiteY0" fmla="*/ 0 h 1104710"/>
                      <a:gd name="connsiteX1" fmla="*/ 1269013 w 1269013"/>
                      <a:gd name="connsiteY1" fmla="*/ 1096285 h 1104710"/>
                      <a:gd name="connsiteX2" fmla="*/ 0 w 1269013"/>
                      <a:gd name="connsiteY2" fmla="*/ 1104710 h 1104710"/>
                      <a:gd name="connsiteX3" fmla="*/ 833771 w 1269013"/>
                      <a:gd name="connsiteY3" fmla="*/ 0 h 1104710"/>
                      <a:gd name="connsiteX0" fmla="*/ 833771 w 1263421"/>
                      <a:gd name="connsiteY0" fmla="*/ 0 h 1104710"/>
                      <a:gd name="connsiteX1" fmla="*/ 1263421 w 1263421"/>
                      <a:gd name="connsiteY1" fmla="*/ 1096286 h 1104710"/>
                      <a:gd name="connsiteX2" fmla="*/ 0 w 1263421"/>
                      <a:gd name="connsiteY2" fmla="*/ 1104710 h 1104710"/>
                      <a:gd name="connsiteX3" fmla="*/ 833771 w 1263421"/>
                      <a:gd name="connsiteY3" fmla="*/ 0 h 1104710"/>
                      <a:gd name="connsiteX0" fmla="*/ 833771 w 1263421"/>
                      <a:gd name="connsiteY0" fmla="*/ 0 h 1104710"/>
                      <a:gd name="connsiteX1" fmla="*/ 1263421 w 1263421"/>
                      <a:gd name="connsiteY1" fmla="*/ 1096286 h 1104710"/>
                      <a:gd name="connsiteX2" fmla="*/ 0 w 1263421"/>
                      <a:gd name="connsiteY2" fmla="*/ 1104710 h 1104710"/>
                      <a:gd name="connsiteX3" fmla="*/ 833771 w 1263421"/>
                      <a:gd name="connsiteY3" fmla="*/ 0 h 1104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3421" h="1104710">
                        <a:moveTo>
                          <a:pt x="833771" y="0"/>
                        </a:moveTo>
                        <a:lnTo>
                          <a:pt x="1263421" y="1096286"/>
                        </a:lnTo>
                        <a:lnTo>
                          <a:pt x="0" y="1104710"/>
                        </a:lnTo>
                        <a:lnTo>
                          <a:pt x="833771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" name="任意多边形 234"/>
                  <p:cNvSpPr/>
                  <p:nvPr/>
                </p:nvSpPr>
                <p:spPr>
                  <a:xfrm>
                    <a:off x="7575287" y="2127735"/>
                    <a:ext cx="1296582" cy="1087801"/>
                  </a:xfrm>
                  <a:custGeom>
                    <a:avLst/>
                    <a:gdLst>
                      <a:gd name="connsiteX0" fmla="*/ 0 w 1296581"/>
                      <a:gd name="connsiteY0" fmla="*/ 0 h 1118388"/>
                      <a:gd name="connsiteX1" fmla="*/ 1281360 w 1296581"/>
                      <a:gd name="connsiteY1" fmla="*/ 186863 h 1118388"/>
                      <a:gd name="connsiteX2" fmla="*/ 1290787 w 1296581"/>
                      <a:gd name="connsiteY2" fmla="*/ 194844 h 1118388"/>
                      <a:gd name="connsiteX3" fmla="*/ 1296581 w 1296581"/>
                      <a:gd name="connsiteY3" fmla="*/ 203579 h 1118388"/>
                      <a:gd name="connsiteX4" fmla="*/ 437668 w 1296581"/>
                      <a:gd name="connsiteY4" fmla="*/ 1118388 h 1118388"/>
                      <a:gd name="connsiteX5" fmla="*/ 435685 w 1296581"/>
                      <a:gd name="connsiteY5" fmla="*/ 1118388 h 1118388"/>
                      <a:gd name="connsiteX6" fmla="*/ 0 w 1296581"/>
                      <a:gd name="connsiteY6" fmla="*/ 0 h 1118388"/>
                      <a:gd name="connsiteX0" fmla="*/ 0 w 1296581"/>
                      <a:gd name="connsiteY0" fmla="*/ 0 h 1118388"/>
                      <a:gd name="connsiteX1" fmla="*/ 1281360 w 1296581"/>
                      <a:gd name="connsiteY1" fmla="*/ 186863 h 1118388"/>
                      <a:gd name="connsiteX2" fmla="*/ 1290787 w 1296581"/>
                      <a:gd name="connsiteY2" fmla="*/ 194844 h 1118388"/>
                      <a:gd name="connsiteX3" fmla="*/ 1296581 w 1296581"/>
                      <a:gd name="connsiteY3" fmla="*/ 203579 h 1118388"/>
                      <a:gd name="connsiteX4" fmla="*/ 437668 w 1296581"/>
                      <a:gd name="connsiteY4" fmla="*/ 1118388 h 1118388"/>
                      <a:gd name="connsiteX5" fmla="*/ 418910 w 1296581"/>
                      <a:gd name="connsiteY5" fmla="*/ 1112639 h 1118388"/>
                      <a:gd name="connsiteX6" fmla="*/ 0 w 1296581"/>
                      <a:gd name="connsiteY6" fmla="*/ 0 h 111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96581" h="1118388">
                        <a:moveTo>
                          <a:pt x="0" y="0"/>
                        </a:moveTo>
                        <a:lnTo>
                          <a:pt x="1281360" y="186863"/>
                        </a:lnTo>
                        <a:lnTo>
                          <a:pt x="1290787" y="194844"/>
                        </a:lnTo>
                        <a:lnTo>
                          <a:pt x="1296581" y="203579"/>
                        </a:lnTo>
                        <a:lnTo>
                          <a:pt x="437668" y="1118388"/>
                        </a:lnTo>
                        <a:lnTo>
                          <a:pt x="418910" y="111263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6" name="任意多边形 235"/>
                  <p:cNvSpPr/>
                  <p:nvPr/>
                </p:nvSpPr>
                <p:spPr>
                  <a:xfrm>
                    <a:off x="3113606" y="2437485"/>
                    <a:ext cx="988278" cy="788688"/>
                  </a:xfrm>
                  <a:custGeom>
                    <a:avLst/>
                    <a:gdLst>
                      <a:gd name="connsiteX0" fmla="*/ 421035 w 979887"/>
                      <a:gd name="connsiteY0" fmla="*/ 0 h 776522"/>
                      <a:gd name="connsiteX1" fmla="*/ 979887 w 979887"/>
                      <a:gd name="connsiteY1" fmla="*/ 776522 h 776522"/>
                      <a:gd name="connsiteX2" fmla="*/ 0 w 979887"/>
                      <a:gd name="connsiteY2" fmla="*/ 765257 h 776522"/>
                      <a:gd name="connsiteX3" fmla="*/ 421035 w 979887"/>
                      <a:gd name="connsiteY3" fmla="*/ 0 h 776522"/>
                      <a:gd name="connsiteX0" fmla="*/ 421035 w 989093"/>
                      <a:gd name="connsiteY0" fmla="*/ 0 h 779590"/>
                      <a:gd name="connsiteX1" fmla="*/ 989093 w 989093"/>
                      <a:gd name="connsiteY1" fmla="*/ 779590 h 779590"/>
                      <a:gd name="connsiteX2" fmla="*/ 0 w 989093"/>
                      <a:gd name="connsiteY2" fmla="*/ 765257 h 779590"/>
                      <a:gd name="connsiteX3" fmla="*/ 421035 w 989093"/>
                      <a:gd name="connsiteY3" fmla="*/ 0 h 779590"/>
                      <a:gd name="connsiteX0" fmla="*/ 426953 w 989093"/>
                      <a:gd name="connsiteY0" fmla="*/ 0 h 779590"/>
                      <a:gd name="connsiteX1" fmla="*/ 989093 w 989093"/>
                      <a:gd name="connsiteY1" fmla="*/ 779590 h 779590"/>
                      <a:gd name="connsiteX2" fmla="*/ 0 w 989093"/>
                      <a:gd name="connsiteY2" fmla="*/ 765257 h 779590"/>
                      <a:gd name="connsiteX3" fmla="*/ 426953 w 989093"/>
                      <a:gd name="connsiteY3" fmla="*/ 0 h 779590"/>
                      <a:gd name="connsiteX0" fmla="*/ 426953 w 989093"/>
                      <a:gd name="connsiteY0" fmla="*/ 0 h 773671"/>
                      <a:gd name="connsiteX1" fmla="*/ 989093 w 989093"/>
                      <a:gd name="connsiteY1" fmla="*/ 773671 h 773671"/>
                      <a:gd name="connsiteX2" fmla="*/ 0 w 989093"/>
                      <a:gd name="connsiteY2" fmla="*/ 759338 h 773671"/>
                      <a:gd name="connsiteX3" fmla="*/ 426953 w 989093"/>
                      <a:gd name="connsiteY3" fmla="*/ 0 h 773671"/>
                      <a:gd name="connsiteX0" fmla="*/ 438168 w 989093"/>
                      <a:gd name="connsiteY0" fmla="*/ 0 h 773671"/>
                      <a:gd name="connsiteX1" fmla="*/ 989093 w 989093"/>
                      <a:gd name="connsiteY1" fmla="*/ 773671 h 773671"/>
                      <a:gd name="connsiteX2" fmla="*/ 0 w 989093"/>
                      <a:gd name="connsiteY2" fmla="*/ 759338 h 773671"/>
                      <a:gd name="connsiteX3" fmla="*/ 438168 w 989093"/>
                      <a:gd name="connsiteY3" fmla="*/ 0 h 773671"/>
                      <a:gd name="connsiteX0" fmla="*/ 438168 w 989093"/>
                      <a:gd name="connsiteY0" fmla="*/ 0 h 786862"/>
                      <a:gd name="connsiteX1" fmla="*/ 989093 w 989093"/>
                      <a:gd name="connsiteY1" fmla="*/ 786862 h 786862"/>
                      <a:gd name="connsiteX2" fmla="*/ 0 w 989093"/>
                      <a:gd name="connsiteY2" fmla="*/ 772529 h 786862"/>
                      <a:gd name="connsiteX3" fmla="*/ 438168 w 989093"/>
                      <a:gd name="connsiteY3" fmla="*/ 0 h 786862"/>
                      <a:gd name="connsiteX0" fmla="*/ 443445 w 989093"/>
                      <a:gd name="connsiteY0" fmla="*/ 0 h 784224"/>
                      <a:gd name="connsiteX1" fmla="*/ 989093 w 989093"/>
                      <a:gd name="connsiteY1" fmla="*/ 784224 h 784224"/>
                      <a:gd name="connsiteX2" fmla="*/ 0 w 989093"/>
                      <a:gd name="connsiteY2" fmla="*/ 769891 h 784224"/>
                      <a:gd name="connsiteX3" fmla="*/ 443445 w 989093"/>
                      <a:gd name="connsiteY3" fmla="*/ 0 h 784224"/>
                      <a:gd name="connsiteX0" fmla="*/ 458925 w 989093"/>
                      <a:gd name="connsiteY0" fmla="*/ 0 h 789383"/>
                      <a:gd name="connsiteX1" fmla="*/ 989093 w 989093"/>
                      <a:gd name="connsiteY1" fmla="*/ 789383 h 789383"/>
                      <a:gd name="connsiteX2" fmla="*/ 0 w 989093"/>
                      <a:gd name="connsiteY2" fmla="*/ 775050 h 789383"/>
                      <a:gd name="connsiteX3" fmla="*/ 458925 w 989093"/>
                      <a:gd name="connsiteY3" fmla="*/ 0 h 789383"/>
                      <a:gd name="connsiteX0" fmla="*/ 453764 w 989093"/>
                      <a:gd name="connsiteY0" fmla="*/ 0 h 804863"/>
                      <a:gd name="connsiteX1" fmla="*/ 989093 w 989093"/>
                      <a:gd name="connsiteY1" fmla="*/ 804863 h 804863"/>
                      <a:gd name="connsiteX2" fmla="*/ 0 w 989093"/>
                      <a:gd name="connsiteY2" fmla="*/ 790530 h 804863"/>
                      <a:gd name="connsiteX3" fmla="*/ 453764 w 989093"/>
                      <a:gd name="connsiteY3" fmla="*/ 0 h 804863"/>
                      <a:gd name="connsiteX0" fmla="*/ 466267 w 989093"/>
                      <a:gd name="connsiteY0" fmla="*/ 0 h 798612"/>
                      <a:gd name="connsiteX1" fmla="*/ 989093 w 989093"/>
                      <a:gd name="connsiteY1" fmla="*/ 798612 h 798612"/>
                      <a:gd name="connsiteX2" fmla="*/ 0 w 989093"/>
                      <a:gd name="connsiteY2" fmla="*/ 784279 h 798612"/>
                      <a:gd name="connsiteX3" fmla="*/ 466267 w 989093"/>
                      <a:gd name="connsiteY3" fmla="*/ 0 h 798612"/>
                      <a:gd name="connsiteX0" fmla="*/ 466267 w 989093"/>
                      <a:gd name="connsiteY0" fmla="*/ 0 h 798612"/>
                      <a:gd name="connsiteX1" fmla="*/ 989093 w 989093"/>
                      <a:gd name="connsiteY1" fmla="*/ 798612 h 798612"/>
                      <a:gd name="connsiteX2" fmla="*/ 0 w 989093"/>
                      <a:gd name="connsiteY2" fmla="*/ 788687 h 798612"/>
                      <a:gd name="connsiteX3" fmla="*/ 466267 w 989093"/>
                      <a:gd name="connsiteY3" fmla="*/ 0 h 798612"/>
                      <a:gd name="connsiteX0" fmla="*/ 459860 w 982686"/>
                      <a:gd name="connsiteY0" fmla="*/ 0 h 798612"/>
                      <a:gd name="connsiteX1" fmla="*/ 982686 w 982686"/>
                      <a:gd name="connsiteY1" fmla="*/ 798612 h 798612"/>
                      <a:gd name="connsiteX2" fmla="*/ 0 w 982686"/>
                      <a:gd name="connsiteY2" fmla="*/ 788687 h 798612"/>
                      <a:gd name="connsiteX3" fmla="*/ 459860 w 982686"/>
                      <a:gd name="connsiteY3" fmla="*/ 0 h 798612"/>
                      <a:gd name="connsiteX0" fmla="*/ 459860 w 988278"/>
                      <a:gd name="connsiteY0" fmla="*/ 0 h 788687"/>
                      <a:gd name="connsiteX1" fmla="*/ 988278 w 988278"/>
                      <a:gd name="connsiteY1" fmla="*/ 787427 h 788687"/>
                      <a:gd name="connsiteX2" fmla="*/ 0 w 988278"/>
                      <a:gd name="connsiteY2" fmla="*/ 788687 h 788687"/>
                      <a:gd name="connsiteX3" fmla="*/ 459860 w 988278"/>
                      <a:gd name="connsiteY3" fmla="*/ 0 h 788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8278" h="788687">
                        <a:moveTo>
                          <a:pt x="459860" y="0"/>
                        </a:moveTo>
                        <a:lnTo>
                          <a:pt x="988278" y="787427"/>
                        </a:lnTo>
                        <a:lnTo>
                          <a:pt x="0" y="788687"/>
                        </a:lnTo>
                        <a:lnTo>
                          <a:pt x="45986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7" name="任意多边形 236"/>
                  <p:cNvSpPr/>
                  <p:nvPr/>
                </p:nvSpPr>
                <p:spPr>
                  <a:xfrm>
                    <a:off x="5227423" y="6489105"/>
                    <a:ext cx="1057388" cy="1461489"/>
                  </a:xfrm>
                  <a:custGeom>
                    <a:avLst/>
                    <a:gdLst>
                      <a:gd name="connsiteX0" fmla="*/ 24354 w 1753946"/>
                      <a:gd name="connsiteY0" fmla="*/ 0 h 1468765"/>
                      <a:gd name="connsiteX1" fmla="*/ 1753946 w 1753946"/>
                      <a:gd name="connsiteY1" fmla="*/ 655564 h 1468765"/>
                      <a:gd name="connsiteX2" fmla="*/ 1054001 w 1753946"/>
                      <a:gd name="connsiteY2" fmla="*/ 887998 h 1468765"/>
                      <a:gd name="connsiteX3" fmla="*/ 22212 w 1753946"/>
                      <a:gd name="connsiteY3" fmla="*/ 1468765 h 1468765"/>
                      <a:gd name="connsiteX4" fmla="*/ 0 w 1753946"/>
                      <a:gd name="connsiteY4" fmla="*/ 1456221 h 1468765"/>
                      <a:gd name="connsiteX5" fmla="*/ 0 w 1753946"/>
                      <a:gd name="connsiteY5" fmla="*/ 16163 h 1468765"/>
                      <a:gd name="connsiteX6" fmla="*/ 24354 w 1753946"/>
                      <a:gd name="connsiteY6" fmla="*/ 0 h 1468765"/>
                      <a:gd name="connsiteX0" fmla="*/ 0 w 1753946"/>
                      <a:gd name="connsiteY0" fmla="*/ 0 h 1452602"/>
                      <a:gd name="connsiteX1" fmla="*/ 1753946 w 1753946"/>
                      <a:gd name="connsiteY1" fmla="*/ 639401 h 1452602"/>
                      <a:gd name="connsiteX2" fmla="*/ 1054001 w 1753946"/>
                      <a:gd name="connsiteY2" fmla="*/ 871835 h 1452602"/>
                      <a:gd name="connsiteX3" fmla="*/ 22212 w 1753946"/>
                      <a:gd name="connsiteY3" fmla="*/ 1452602 h 1452602"/>
                      <a:gd name="connsiteX4" fmla="*/ 0 w 1753946"/>
                      <a:gd name="connsiteY4" fmla="*/ 1440058 h 1452602"/>
                      <a:gd name="connsiteX5" fmla="*/ 0 w 1753946"/>
                      <a:gd name="connsiteY5" fmla="*/ 0 h 1452602"/>
                      <a:gd name="connsiteX0" fmla="*/ 2381 w 1753946"/>
                      <a:gd name="connsiteY0" fmla="*/ 0 h 1471652"/>
                      <a:gd name="connsiteX1" fmla="*/ 1753946 w 1753946"/>
                      <a:gd name="connsiteY1" fmla="*/ 658451 h 1471652"/>
                      <a:gd name="connsiteX2" fmla="*/ 1054001 w 1753946"/>
                      <a:gd name="connsiteY2" fmla="*/ 890885 h 1471652"/>
                      <a:gd name="connsiteX3" fmla="*/ 22212 w 1753946"/>
                      <a:gd name="connsiteY3" fmla="*/ 1471652 h 1471652"/>
                      <a:gd name="connsiteX4" fmla="*/ 0 w 1753946"/>
                      <a:gd name="connsiteY4" fmla="*/ 1459108 h 1471652"/>
                      <a:gd name="connsiteX5" fmla="*/ 2381 w 1753946"/>
                      <a:gd name="connsiteY5" fmla="*/ 0 h 1471652"/>
                      <a:gd name="connsiteX0" fmla="*/ 2381 w 1753946"/>
                      <a:gd name="connsiteY0" fmla="*/ 0 h 1469271"/>
                      <a:gd name="connsiteX1" fmla="*/ 1753946 w 1753946"/>
                      <a:gd name="connsiteY1" fmla="*/ 656070 h 1469271"/>
                      <a:gd name="connsiteX2" fmla="*/ 1054001 w 1753946"/>
                      <a:gd name="connsiteY2" fmla="*/ 888504 h 1469271"/>
                      <a:gd name="connsiteX3" fmla="*/ 22212 w 1753946"/>
                      <a:gd name="connsiteY3" fmla="*/ 1469271 h 1469271"/>
                      <a:gd name="connsiteX4" fmla="*/ 0 w 1753946"/>
                      <a:gd name="connsiteY4" fmla="*/ 1456727 h 1469271"/>
                      <a:gd name="connsiteX5" fmla="*/ 2381 w 1753946"/>
                      <a:gd name="connsiteY5" fmla="*/ 0 h 1469271"/>
                      <a:gd name="connsiteX0" fmla="*/ 2381 w 1753946"/>
                      <a:gd name="connsiteY0" fmla="*/ 0 h 1474034"/>
                      <a:gd name="connsiteX1" fmla="*/ 1753946 w 1753946"/>
                      <a:gd name="connsiteY1" fmla="*/ 660833 h 1474034"/>
                      <a:gd name="connsiteX2" fmla="*/ 1054001 w 1753946"/>
                      <a:gd name="connsiteY2" fmla="*/ 893267 h 1474034"/>
                      <a:gd name="connsiteX3" fmla="*/ 22212 w 1753946"/>
                      <a:gd name="connsiteY3" fmla="*/ 1474034 h 1474034"/>
                      <a:gd name="connsiteX4" fmla="*/ 0 w 1753946"/>
                      <a:gd name="connsiteY4" fmla="*/ 1461490 h 1474034"/>
                      <a:gd name="connsiteX5" fmla="*/ 2381 w 1753946"/>
                      <a:gd name="connsiteY5" fmla="*/ 0 h 1474034"/>
                      <a:gd name="connsiteX0" fmla="*/ 2381 w 1054001"/>
                      <a:gd name="connsiteY0" fmla="*/ 0 h 1474034"/>
                      <a:gd name="connsiteX1" fmla="*/ 1054001 w 1054001"/>
                      <a:gd name="connsiteY1" fmla="*/ 893267 h 1474034"/>
                      <a:gd name="connsiteX2" fmla="*/ 22212 w 1054001"/>
                      <a:gd name="connsiteY2" fmla="*/ 1474034 h 1474034"/>
                      <a:gd name="connsiteX3" fmla="*/ 0 w 1054001"/>
                      <a:gd name="connsiteY3" fmla="*/ 1461490 h 1474034"/>
                      <a:gd name="connsiteX4" fmla="*/ 2381 w 1054001"/>
                      <a:gd name="connsiteY4" fmla="*/ 0 h 1474034"/>
                      <a:gd name="connsiteX0" fmla="*/ 2381 w 1054001"/>
                      <a:gd name="connsiteY0" fmla="*/ 0 h 1461490"/>
                      <a:gd name="connsiteX1" fmla="*/ 1054001 w 1054001"/>
                      <a:gd name="connsiteY1" fmla="*/ 893267 h 1461490"/>
                      <a:gd name="connsiteX2" fmla="*/ 0 w 1054001"/>
                      <a:gd name="connsiteY2" fmla="*/ 1461490 h 1461490"/>
                      <a:gd name="connsiteX3" fmla="*/ 2381 w 1054001"/>
                      <a:gd name="connsiteY3" fmla="*/ 0 h 1461490"/>
                      <a:gd name="connsiteX0" fmla="*/ 2381 w 1037673"/>
                      <a:gd name="connsiteY0" fmla="*/ 0 h 1461490"/>
                      <a:gd name="connsiteX1" fmla="*/ 1037673 w 1037673"/>
                      <a:gd name="connsiteY1" fmla="*/ 906330 h 1461490"/>
                      <a:gd name="connsiteX2" fmla="*/ 0 w 1037673"/>
                      <a:gd name="connsiteY2" fmla="*/ 1461490 h 1461490"/>
                      <a:gd name="connsiteX3" fmla="*/ 2381 w 1037673"/>
                      <a:gd name="connsiteY3" fmla="*/ 0 h 1461490"/>
                      <a:gd name="connsiteX0" fmla="*/ 2381 w 1057387"/>
                      <a:gd name="connsiteY0" fmla="*/ 0 h 1461490"/>
                      <a:gd name="connsiteX1" fmla="*/ 1057387 w 1057387"/>
                      <a:gd name="connsiteY1" fmla="*/ 899758 h 1461490"/>
                      <a:gd name="connsiteX2" fmla="*/ 0 w 1057387"/>
                      <a:gd name="connsiteY2" fmla="*/ 1461490 h 1461490"/>
                      <a:gd name="connsiteX3" fmla="*/ 2381 w 1057387"/>
                      <a:gd name="connsiteY3" fmla="*/ 0 h 1461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7387" h="1461490">
                        <a:moveTo>
                          <a:pt x="2381" y="0"/>
                        </a:moveTo>
                        <a:lnTo>
                          <a:pt x="1057387" y="899758"/>
                        </a:lnTo>
                        <a:lnTo>
                          <a:pt x="0" y="1461490"/>
                        </a:lnTo>
                        <a:cubicBezTo>
                          <a:pt x="794" y="975121"/>
                          <a:pt x="1587" y="486369"/>
                          <a:pt x="238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任意多边形 237"/>
                  <p:cNvSpPr/>
                  <p:nvPr/>
                </p:nvSpPr>
                <p:spPr>
                  <a:xfrm>
                    <a:off x="4045499" y="6471072"/>
                    <a:ext cx="1195506" cy="1479922"/>
                  </a:xfrm>
                  <a:custGeom>
                    <a:avLst/>
                    <a:gdLst>
                      <a:gd name="connsiteX0" fmla="*/ 1171483 w 1171483"/>
                      <a:gd name="connsiteY0" fmla="*/ 0 h 1440058"/>
                      <a:gd name="connsiteX1" fmla="*/ 1171483 w 1171483"/>
                      <a:gd name="connsiteY1" fmla="*/ 1440058 h 1440058"/>
                      <a:gd name="connsiteX2" fmla="*/ 1268 w 1171483"/>
                      <a:gd name="connsiteY2" fmla="*/ 779159 h 1440058"/>
                      <a:gd name="connsiteX3" fmla="*/ 0 w 1171483"/>
                      <a:gd name="connsiteY3" fmla="*/ 777463 h 1440058"/>
                      <a:gd name="connsiteX4" fmla="*/ 1171483 w 1171483"/>
                      <a:gd name="connsiteY4" fmla="*/ 0 h 1440058"/>
                      <a:gd name="connsiteX0" fmla="*/ 1178626 w 1178626"/>
                      <a:gd name="connsiteY0" fmla="*/ 0 h 1468633"/>
                      <a:gd name="connsiteX1" fmla="*/ 1171483 w 1178626"/>
                      <a:gd name="connsiteY1" fmla="*/ 1468633 h 1468633"/>
                      <a:gd name="connsiteX2" fmla="*/ 1268 w 1178626"/>
                      <a:gd name="connsiteY2" fmla="*/ 807734 h 1468633"/>
                      <a:gd name="connsiteX3" fmla="*/ 0 w 1178626"/>
                      <a:gd name="connsiteY3" fmla="*/ 806038 h 1468633"/>
                      <a:gd name="connsiteX4" fmla="*/ 1178626 w 1178626"/>
                      <a:gd name="connsiteY4" fmla="*/ 0 h 1468633"/>
                      <a:gd name="connsiteX0" fmla="*/ 1176244 w 1176244"/>
                      <a:gd name="connsiteY0" fmla="*/ 0 h 1461490"/>
                      <a:gd name="connsiteX1" fmla="*/ 1171483 w 1176244"/>
                      <a:gd name="connsiteY1" fmla="*/ 1461490 h 1461490"/>
                      <a:gd name="connsiteX2" fmla="*/ 1268 w 1176244"/>
                      <a:gd name="connsiteY2" fmla="*/ 800591 h 1461490"/>
                      <a:gd name="connsiteX3" fmla="*/ 0 w 1176244"/>
                      <a:gd name="connsiteY3" fmla="*/ 798895 h 1461490"/>
                      <a:gd name="connsiteX4" fmla="*/ 1176244 w 1176244"/>
                      <a:gd name="connsiteY4" fmla="*/ 0 h 1461490"/>
                      <a:gd name="connsiteX0" fmla="*/ 1176244 w 1184625"/>
                      <a:gd name="connsiteY0" fmla="*/ 0 h 1454920"/>
                      <a:gd name="connsiteX1" fmla="*/ 1184625 w 1184625"/>
                      <a:gd name="connsiteY1" fmla="*/ 1454920 h 1454920"/>
                      <a:gd name="connsiteX2" fmla="*/ 1268 w 1184625"/>
                      <a:gd name="connsiteY2" fmla="*/ 800591 h 1454920"/>
                      <a:gd name="connsiteX3" fmla="*/ 0 w 1184625"/>
                      <a:gd name="connsiteY3" fmla="*/ 798895 h 1454920"/>
                      <a:gd name="connsiteX4" fmla="*/ 1176244 w 1184625"/>
                      <a:gd name="connsiteY4" fmla="*/ 0 h 1454920"/>
                      <a:gd name="connsiteX0" fmla="*/ 1188745 w 1189255"/>
                      <a:gd name="connsiteY0" fmla="*/ 0 h 1479923"/>
                      <a:gd name="connsiteX1" fmla="*/ 1184625 w 1189255"/>
                      <a:gd name="connsiteY1" fmla="*/ 1479923 h 1479923"/>
                      <a:gd name="connsiteX2" fmla="*/ 1268 w 1189255"/>
                      <a:gd name="connsiteY2" fmla="*/ 825594 h 1479923"/>
                      <a:gd name="connsiteX3" fmla="*/ 0 w 1189255"/>
                      <a:gd name="connsiteY3" fmla="*/ 823898 h 1479923"/>
                      <a:gd name="connsiteX4" fmla="*/ 1188745 w 1189255"/>
                      <a:gd name="connsiteY4" fmla="*/ 0 h 1479923"/>
                      <a:gd name="connsiteX0" fmla="*/ 1194996 w 1195506"/>
                      <a:gd name="connsiteY0" fmla="*/ 0 h 1479923"/>
                      <a:gd name="connsiteX1" fmla="*/ 1190876 w 1195506"/>
                      <a:gd name="connsiteY1" fmla="*/ 1479923 h 1479923"/>
                      <a:gd name="connsiteX2" fmla="*/ 7519 w 1195506"/>
                      <a:gd name="connsiteY2" fmla="*/ 825594 h 1479923"/>
                      <a:gd name="connsiteX3" fmla="*/ 0 w 1195506"/>
                      <a:gd name="connsiteY3" fmla="*/ 823898 h 1479923"/>
                      <a:gd name="connsiteX4" fmla="*/ 1194996 w 1195506"/>
                      <a:gd name="connsiteY4" fmla="*/ 0 h 1479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5506" h="1479923">
                        <a:moveTo>
                          <a:pt x="1194996" y="0"/>
                        </a:moveTo>
                        <a:cubicBezTo>
                          <a:pt x="1197790" y="484973"/>
                          <a:pt x="1188082" y="994950"/>
                          <a:pt x="1190876" y="1479923"/>
                        </a:cubicBezTo>
                        <a:lnTo>
                          <a:pt x="7519" y="825594"/>
                        </a:lnTo>
                        <a:lnTo>
                          <a:pt x="0" y="823898"/>
                        </a:lnTo>
                        <a:lnTo>
                          <a:pt x="119499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任意多边形 238"/>
                  <p:cNvSpPr/>
                  <p:nvPr/>
                </p:nvSpPr>
                <p:spPr>
                  <a:xfrm>
                    <a:off x="3924976" y="5951088"/>
                    <a:ext cx="1325732" cy="1350132"/>
                  </a:xfrm>
                  <a:custGeom>
                    <a:avLst/>
                    <a:gdLst>
                      <a:gd name="connsiteX0" fmla="*/ 0 w 1290010"/>
                      <a:gd name="connsiteY0" fmla="*/ 0 h 1315261"/>
                      <a:gd name="connsiteX1" fmla="*/ 1290010 w 1290010"/>
                      <a:gd name="connsiteY1" fmla="*/ 494873 h 1315261"/>
                      <a:gd name="connsiteX2" fmla="*/ 143238 w 1290010"/>
                      <a:gd name="connsiteY2" fmla="*/ 1315261 h 1315261"/>
                      <a:gd name="connsiteX3" fmla="*/ 122402 w 1290010"/>
                      <a:gd name="connsiteY3" fmla="*/ 1287393 h 1315261"/>
                      <a:gd name="connsiteX4" fmla="*/ 0 w 1290010"/>
                      <a:gd name="connsiteY4" fmla="*/ 0 h 1315261"/>
                      <a:gd name="connsiteX0" fmla="*/ 0 w 1340810"/>
                      <a:gd name="connsiteY0" fmla="*/ 0 h 1315261"/>
                      <a:gd name="connsiteX1" fmla="*/ 1340810 w 1340810"/>
                      <a:gd name="connsiteY1" fmla="*/ 514412 h 1315261"/>
                      <a:gd name="connsiteX2" fmla="*/ 143238 w 1340810"/>
                      <a:gd name="connsiteY2" fmla="*/ 1315261 h 1315261"/>
                      <a:gd name="connsiteX3" fmla="*/ 122402 w 1340810"/>
                      <a:gd name="connsiteY3" fmla="*/ 1287393 h 1315261"/>
                      <a:gd name="connsiteX4" fmla="*/ 0 w 1340810"/>
                      <a:gd name="connsiteY4" fmla="*/ 0 h 1315261"/>
                      <a:gd name="connsiteX0" fmla="*/ 0 w 1332995"/>
                      <a:gd name="connsiteY0" fmla="*/ 0 h 1315261"/>
                      <a:gd name="connsiteX1" fmla="*/ 1332995 w 1332995"/>
                      <a:gd name="connsiteY1" fmla="*/ 514412 h 1315261"/>
                      <a:gd name="connsiteX2" fmla="*/ 143238 w 1332995"/>
                      <a:gd name="connsiteY2" fmla="*/ 1315261 h 1315261"/>
                      <a:gd name="connsiteX3" fmla="*/ 122402 w 1332995"/>
                      <a:gd name="connsiteY3" fmla="*/ 1287393 h 1315261"/>
                      <a:gd name="connsiteX4" fmla="*/ 0 w 1332995"/>
                      <a:gd name="connsiteY4" fmla="*/ 0 h 1315261"/>
                      <a:gd name="connsiteX0" fmla="*/ 0 w 1310693"/>
                      <a:gd name="connsiteY0" fmla="*/ 0 h 1315261"/>
                      <a:gd name="connsiteX1" fmla="*/ 1310693 w 1310693"/>
                      <a:gd name="connsiteY1" fmla="*/ 532254 h 1315261"/>
                      <a:gd name="connsiteX2" fmla="*/ 143238 w 1310693"/>
                      <a:gd name="connsiteY2" fmla="*/ 1315261 h 1315261"/>
                      <a:gd name="connsiteX3" fmla="*/ 122402 w 1310693"/>
                      <a:gd name="connsiteY3" fmla="*/ 1287393 h 1315261"/>
                      <a:gd name="connsiteX4" fmla="*/ 0 w 1310693"/>
                      <a:gd name="connsiteY4" fmla="*/ 0 h 1315261"/>
                      <a:gd name="connsiteX0" fmla="*/ 0 w 1313074"/>
                      <a:gd name="connsiteY0" fmla="*/ 0 h 1315261"/>
                      <a:gd name="connsiteX1" fmla="*/ 1313074 w 1313074"/>
                      <a:gd name="connsiteY1" fmla="*/ 513204 h 1315261"/>
                      <a:gd name="connsiteX2" fmla="*/ 143238 w 1313074"/>
                      <a:gd name="connsiteY2" fmla="*/ 1315261 h 1315261"/>
                      <a:gd name="connsiteX3" fmla="*/ 122402 w 1313074"/>
                      <a:gd name="connsiteY3" fmla="*/ 1287393 h 1315261"/>
                      <a:gd name="connsiteX4" fmla="*/ 0 w 1313074"/>
                      <a:gd name="connsiteY4" fmla="*/ 0 h 1315261"/>
                      <a:gd name="connsiteX0" fmla="*/ 0 w 1305930"/>
                      <a:gd name="connsiteY0" fmla="*/ 0 h 1327167"/>
                      <a:gd name="connsiteX1" fmla="*/ 1305930 w 1305930"/>
                      <a:gd name="connsiteY1" fmla="*/ 525110 h 1327167"/>
                      <a:gd name="connsiteX2" fmla="*/ 136094 w 1305930"/>
                      <a:gd name="connsiteY2" fmla="*/ 1327167 h 1327167"/>
                      <a:gd name="connsiteX3" fmla="*/ 115258 w 1305930"/>
                      <a:gd name="connsiteY3" fmla="*/ 1299299 h 1327167"/>
                      <a:gd name="connsiteX4" fmla="*/ 0 w 1305930"/>
                      <a:gd name="connsiteY4" fmla="*/ 0 h 1327167"/>
                      <a:gd name="connsiteX0" fmla="*/ 0 w 1316298"/>
                      <a:gd name="connsiteY0" fmla="*/ 0 h 1327167"/>
                      <a:gd name="connsiteX1" fmla="*/ 1316298 w 1316298"/>
                      <a:gd name="connsiteY1" fmla="*/ 530294 h 1327167"/>
                      <a:gd name="connsiteX2" fmla="*/ 136094 w 1316298"/>
                      <a:gd name="connsiteY2" fmla="*/ 1327167 h 1327167"/>
                      <a:gd name="connsiteX3" fmla="*/ 115258 w 1316298"/>
                      <a:gd name="connsiteY3" fmla="*/ 1299299 h 1327167"/>
                      <a:gd name="connsiteX4" fmla="*/ 0 w 1316298"/>
                      <a:gd name="connsiteY4" fmla="*/ 0 h 1327167"/>
                      <a:gd name="connsiteX0" fmla="*/ 0 w 1335050"/>
                      <a:gd name="connsiteY0" fmla="*/ 0 h 1327167"/>
                      <a:gd name="connsiteX1" fmla="*/ 1335050 w 1335050"/>
                      <a:gd name="connsiteY1" fmla="*/ 524044 h 1327167"/>
                      <a:gd name="connsiteX2" fmla="*/ 136094 w 1335050"/>
                      <a:gd name="connsiteY2" fmla="*/ 1327167 h 1327167"/>
                      <a:gd name="connsiteX3" fmla="*/ 115258 w 1335050"/>
                      <a:gd name="connsiteY3" fmla="*/ 1299299 h 1327167"/>
                      <a:gd name="connsiteX4" fmla="*/ 0 w 1335050"/>
                      <a:gd name="connsiteY4" fmla="*/ 0 h 1327167"/>
                      <a:gd name="connsiteX0" fmla="*/ 0 w 1335050"/>
                      <a:gd name="connsiteY0" fmla="*/ 0 h 1327167"/>
                      <a:gd name="connsiteX1" fmla="*/ 1335050 w 1335050"/>
                      <a:gd name="connsiteY1" fmla="*/ 524044 h 1327167"/>
                      <a:gd name="connsiteX2" fmla="*/ 136094 w 1335050"/>
                      <a:gd name="connsiteY2" fmla="*/ 1327167 h 1327167"/>
                      <a:gd name="connsiteX3" fmla="*/ 0 w 1335050"/>
                      <a:gd name="connsiteY3" fmla="*/ 0 h 1327167"/>
                      <a:gd name="connsiteX0" fmla="*/ 0 w 1335050"/>
                      <a:gd name="connsiteY0" fmla="*/ 0 h 1333418"/>
                      <a:gd name="connsiteX1" fmla="*/ 1335050 w 1335050"/>
                      <a:gd name="connsiteY1" fmla="*/ 524044 h 1333418"/>
                      <a:gd name="connsiteX2" fmla="*/ 136095 w 1335050"/>
                      <a:gd name="connsiteY2" fmla="*/ 1333418 h 1333418"/>
                      <a:gd name="connsiteX3" fmla="*/ 0 w 1335050"/>
                      <a:gd name="connsiteY3" fmla="*/ 0 h 1333418"/>
                      <a:gd name="connsiteX0" fmla="*/ 0 w 1325730"/>
                      <a:gd name="connsiteY0" fmla="*/ 0 h 1333418"/>
                      <a:gd name="connsiteX1" fmla="*/ 1325730 w 1325730"/>
                      <a:gd name="connsiteY1" fmla="*/ 524044 h 1333418"/>
                      <a:gd name="connsiteX2" fmla="*/ 126775 w 1325730"/>
                      <a:gd name="connsiteY2" fmla="*/ 1333418 h 1333418"/>
                      <a:gd name="connsiteX3" fmla="*/ 0 w 1325730"/>
                      <a:gd name="connsiteY3" fmla="*/ 0 h 1333418"/>
                      <a:gd name="connsiteX0" fmla="*/ 0 w 1325730"/>
                      <a:gd name="connsiteY0" fmla="*/ 0 h 1350132"/>
                      <a:gd name="connsiteX1" fmla="*/ 1325730 w 1325730"/>
                      <a:gd name="connsiteY1" fmla="*/ 540758 h 1350132"/>
                      <a:gd name="connsiteX2" fmla="*/ 126775 w 1325730"/>
                      <a:gd name="connsiteY2" fmla="*/ 1350132 h 1350132"/>
                      <a:gd name="connsiteX3" fmla="*/ 0 w 1325730"/>
                      <a:gd name="connsiteY3" fmla="*/ 0 h 13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5730" h="1350132">
                        <a:moveTo>
                          <a:pt x="0" y="0"/>
                        </a:moveTo>
                        <a:lnTo>
                          <a:pt x="1325730" y="540758"/>
                        </a:lnTo>
                        <a:lnTo>
                          <a:pt x="126775" y="13501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0" name="任意多边形 239"/>
                  <p:cNvSpPr/>
                  <p:nvPr/>
                </p:nvSpPr>
                <p:spPr>
                  <a:xfrm>
                    <a:off x="3906977" y="5929759"/>
                    <a:ext cx="2028507" cy="567172"/>
                  </a:xfrm>
                  <a:custGeom>
                    <a:avLst/>
                    <a:gdLst>
                      <a:gd name="connsiteX0" fmla="*/ 2024265 w 2048488"/>
                      <a:gd name="connsiteY0" fmla="*/ 0 h 552098"/>
                      <a:gd name="connsiteX1" fmla="*/ 2048488 w 2048488"/>
                      <a:gd name="connsiteY1" fmla="*/ 11093 h 552098"/>
                      <a:gd name="connsiteX2" fmla="*/ 1330484 w 2048488"/>
                      <a:gd name="connsiteY2" fmla="*/ 552098 h 552098"/>
                      <a:gd name="connsiteX3" fmla="*/ 1532 w 2048488"/>
                      <a:gd name="connsiteY3" fmla="*/ 42286 h 552098"/>
                      <a:gd name="connsiteX4" fmla="*/ 0 w 2048488"/>
                      <a:gd name="connsiteY4" fmla="*/ 26176 h 552098"/>
                      <a:gd name="connsiteX5" fmla="*/ 2024265 w 2048488"/>
                      <a:gd name="connsiteY5" fmla="*/ 0 h 552098"/>
                      <a:gd name="connsiteX0" fmla="*/ 2024265 w 2048488"/>
                      <a:gd name="connsiteY0" fmla="*/ 0 h 565479"/>
                      <a:gd name="connsiteX1" fmla="*/ 2048488 w 2048488"/>
                      <a:gd name="connsiteY1" fmla="*/ 11093 h 565479"/>
                      <a:gd name="connsiteX2" fmla="*/ 1317102 w 2048488"/>
                      <a:gd name="connsiteY2" fmla="*/ 565479 h 565479"/>
                      <a:gd name="connsiteX3" fmla="*/ 1532 w 2048488"/>
                      <a:gd name="connsiteY3" fmla="*/ 42286 h 565479"/>
                      <a:gd name="connsiteX4" fmla="*/ 0 w 2048488"/>
                      <a:gd name="connsiteY4" fmla="*/ 26176 h 565479"/>
                      <a:gd name="connsiteX5" fmla="*/ 2024265 w 2048488"/>
                      <a:gd name="connsiteY5" fmla="*/ 0 h 565479"/>
                      <a:gd name="connsiteX0" fmla="*/ 2024265 w 2048488"/>
                      <a:gd name="connsiteY0" fmla="*/ 0 h 583321"/>
                      <a:gd name="connsiteX1" fmla="*/ 2048488 w 2048488"/>
                      <a:gd name="connsiteY1" fmla="*/ 11093 h 583321"/>
                      <a:gd name="connsiteX2" fmla="*/ 1308181 w 2048488"/>
                      <a:gd name="connsiteY2" fmla="*/ 583321 h 583321"/>
                      <a:gd name="connsiteX3" fmla="*/ 1532 w 2048488"/>
                      <a:gd name="connsiteY3" fmla="*/ 42286 h 583321"/>
                      <a:gd name="connsiteX4" fmla="*/ 0 w 2048488"/>
                      <a:gd name="connsiteY4" fmla="*/ 26176 h 583321"/>
                      <a:gd name="connsiteX5" fmla="*/ 2024265 w 2048488"/>
                      <a:gd name="connsiteY5" fmla="*/ 0 h 583321"/>
                      <a:gd name="connsiteX0" fmla="*/ 2024265 w 2048488"/>
                      <a:gd name="connsiteY0" fmla="*/ 0 h 559508"/>
                      <a:gd name="connsiteX1" fmla="*/ 2048488 w 2048488"/>
                      <a:gd name="connsiteY1" fmla="*/ 11093 h 559508"/>
                      <a:gd name="connsiteX2" fmla="*/ 1324850 w 2048488"/>
                      <a:gd name="connsiteY2" fmla="*/ 559508 h 559508"/>
                      <a:gd name="connsiteX3" fmla="*/ 1532 w 2048488"/>
                      <a:gd name="connsiteY3" fmla="*/ 42286 h 559508"/>
                      <a:gd name="connsiteX4" fmla="*/ 0 w 2048488"/>
                      <a:gd name="connsiteY4" fmla="*/ 26176 h 559508"/>
                      <a:gd name="connsiteX5" fmla="*/ 2024265 w 2048488"/>
                      <a:gd name="connsiteY5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1532 w 2024265"/>
                      <a:gd name="connsiteY2" fmla="*/ 42286 h 559508"/>
                      <a:gd name="connsiteX3" fmla="*/ 0 w 2024265"/>
                      <a:gd name="connsiteY3" fmla="*/ 26176 h 559508"/>
                      <a:gd name="connsiteX4" fmla="*/ 2024265 w 2024265"/>
                      <a:gd name="connsiteY4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0 w 2024265"/>
                      <a:gd name="connsiteY2" fmla="*/ 26176 h 559508"/>
                      <a:gd name="connsiteX3" fmla="*/ 2024265 w 2024265"/>
                      <a:gd name="connsiteY3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0 w 2024265"/>
                      <a:gd name="connsiteY2" fmla="*/ 26176 h 559508"/>
                      <a:gd name="connsiteX3" fmla="*/ 2024265 w 2024265"/>
                      <a:gd name="connsiteY3" fmla="*/ 0 h 559508"/>
                      <a:gd name="connsiteX0" fmla="*/ 2031409 w 2031409"/>
                      <a:gd name="connsiteY0" fmla="*/ 0 h 564270"/>
                      <a:gd name="connsiteX1" fmla="*/ 1324850 w 2031409"/>
                      <a:gd name="connsiteY1" fmla="*/ 564270 h 564270"/>
                      <a:gd name="connsiteX2" fmla="*/ 0 w 2031409"/>
                      <a:gd name="connsiteY2" fmla="*/ 30938 h 564270"/>
                      <a:gd name="connsiteX3" fmla="*/ 2031409 w 2031409"/>
                      <a:gd name="connsiteY3" fmla="*/ 0 h 564270"/>
                      <a:gd name="connsiteX0" fmla="*/ 2028507 w 2028507"/>
                      <a:gd name="connsiteY0" fmla="*/ 0 h 578784"/>
                      <a:gd name="connsiteX1" fmla="*/ 1324850 w 2028507"/>
                      <a:gd name="connsiteY1" fmla="*/ 578784 h 578784"/>
                      <a:gd name="connsiteX2" fmla="*/ 0 w 2028507"/>
                      <a:gd name="connsiteY2" fmla="*/ 45452 h 578784"/>
                      <a:gd name="connsiteX3" fmla="*/ 2028507 w 2028507"/>
                      <a:gd name="connsiteY3" fmla="*/ 0 h 578784"/>
                      <a:gd name="connsiteX0" fmla="*/ 2028507 w 2028507"/>
                      <a:gd name="connsiteY0" fmla="*/ 0 h 567172"/>
                      <a:gd name="connsiteX1" fmla="*/ 1324850 w 2028507"/>
                      <a:gd name="connsiteY1" fmla="*/ 567172 h 567172"/>
                      <a:gd name="connsiteX2" fmla="*/ 0 w 2028507"/>
                      <a:gd name="connsiteY2" fmla="*/ 33840 h 567172"/>
                      <a:gd name="connsiteX3" fmla="*/ 2028507 w 2028507"/>
                      <a:gd name="connsiteY3" fmla="*/ 0 h 567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8507" h="567172">
                        <a:moveTo>
                          <a:pt x="2028507" y="0"/>
                        </a:moveTo>
                        <a:lnTo>
                          <a:pt x="1324850" y="567172"/>
                        </a:lnTo>
                        <a:lnTo>
                          <a:pt x="0" y="33840"/>
                        </a:lnTo>
                        <a:lnTo>
                          <a:pt x="20285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任意多边形 240"/>
                  <p:cNvSpPr/>
                  <p:nvPr/>
                </p:nvSpPr>
                <p:spPr>
                  <a:xfrm>
                    <a:off x="6730366" y="6834390"/>
                    <a:ext cx="1277188" cy="1271954"/>
                  </a:xfrm>
                  <a:custGeom>
                    <a:avLst/>
                    <a:gdLst>
                      <a:gd name="connsiteX0" fmla="*/ 1182282 w 1277188"/>
                      <a:gd name="connsiteY0" fmla="*/ 0 h 1258811"/>
                      <a:gd name="connsiteX1" fmla="*/ 1277188 w 1277188"/>
                      <a:gd name="connsiteY1" fmla="*/ 838700 h 1258811"/>
                      <a:gd name="connsiteX2" fmla="*/ 1270635 w 1277188"/>
                      <a:gd name="connsiteY2" fmla="*/ 844183 h 1258811"/>
                      <a:gd name="connsiteX3" fmla="*/ 0 w 1277188"/>
                      <a:gd name="connsiteY3" fmla="*/ 1258811 h 1258811"/>
                      <a:gd name="connsiteX4" fmla="*/ 1182282 w 1277188"/>
                      <a:gd name="connsiteY4" fmla="*/ 0 h 1258811"/>
                      <a:gd name="connsiteX0" fmla="*/ 1175710 w 1277188"/>
                      <a:gd name="connsiteY0" fmla="*/ 0 h 1271953"/>
                      <a:gd name="connsiteX1" fmla="*/ 1277188 w 1277188"/>
                      <a:gd name="connsiteY1" fmla="*/ 851842 h 1271953"/>
                      <a:gd name="connsiteX2" fmla="*/ 1270635 w 1277188"/>
                      <a:gd name="connsiteY2" fmla="*/ 857325 h 1271953"/>
                      <a:gd name="connsiteX3" fmla="*/ 0 w 1277188"/>
                      <a:gd name="connsiteY3" fmla="*/ 1271953 h 1271953"/>
                      <a:gd name="connsiteX4" fmla="*/ 1175710 w 1277188"/>
                      <a:gd name="connsiteY4" fmla="*/ 0 h 1271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7188" h="1271953">
                        <a:moveTo>
                          <a:pt x="1175710" y="0"/>
                        </a:moveTo>
                        <a:lnTo>
                          <a:pt x="1277188" y="851842"/>
                        </a:lnTo>
                        <a:lnTo>
                          <a:pt x="1270635" y="857325"/>
                        </a:lnTo>
                        <a:lnTo>
                          <a:pt x="0" y="1271953"/>
                        </a:lnTo>
                        <a:lnTo>
                          <a:pt x="117571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任意多边形 241"/>
                  <p:cNvSpPr/>
                  <p:nvPr/>
                </p:nvSpPr>
                <p:spPr>
                  <a:xfrm>
                    <a:off x="6270665" y="6844654"/>
                    <a:ext cx="1641982" cy="1262015"/>
                  </a:xfrm>
                  <a:custGeom>
                    <a:avLst/>
                    <a:gdLst>
                      <a:gd name="connsiteX0" fmla="*/ 1636206 w 1641982"/>
                      <a:gd name="connsiteY0" fmla="*/ 0 h 1262117"/>
                      <a:gd name="connsiteX1" fmla="*/ 1641656 w 1641982"/>
                      <a:gd name="connsiteY1" fmla="*/ 102 h 1262117"/>
                      <a:gd name="connsiteX2" fmla="*/ 1641982 w 1641982"/>
                      <a:gd name="connsiteY2" fmla="*/ 2982 h 1262117"/>
                      <a:gd name="connsiteX3" fmla="*/ 459700 w 1641982"/>
                      <a:gd name="connsiteY3" fmla="*/ 1261793 h 1262117"/>
                      <a:gd name="connsiteX4" fmla="*/ 458707 w 1641982"/>
                      <a:gd name="connsiteY4" fmla="*/ 1262117 h 1262117"/>
                      <a:gd name="connsiteX5" fmla="*/ 0 w 1641982"/>
                      <a:gd name="connsiteY5" fmla="*/ 551765 h 1262117"/>
                      <a:gd name="connsiteX6" fmla="*/ 14459 w 1641982"/>
                      <a:gd name="connsiteY6" fmla="*/ 543917 h 1262117"/>
                      <a:gd name="connsiteX7" fmla="*/ 1636206 w 1641982"/>
                      <a:gd name="connsiteY7" fmla="*/ 0 h 1262117"/>
                      <a:gd name="connsiteX0" fmla="*/ 1641182 w 1641982"/>
                      <a:gd name="connsiteY0" fmla="*/ 19803 h 1262014"/>
                      <a:gd name="connsiteX1" fmla="*/ 1641656 w 1641982"/>
                      <a:gd name="connsiteY1" fmla="*/ -1 h 1262014"/>
                      <a:gd name="connsiteX2" fmla="*/ 1641982 w 1641982"/>
                      <a:gd name="connsiteY2" fmla="*/ 2879 h 1262014"/>
                      <a:gd name="connsiteX3" fmla="*/ 459700 w 1641982"/>
                      <a:gd name="connsiteY3" fmla="*/ 1261690 h 1262014"/>
                      <a:gd name="connsiteX4" fmla="*/ 458707 w 1641982"/>
                      <a:gd name="connsiteY4" fmla="*/ 1262014 h 1262014"/>
                      <a:gd name="connsiteX5" fmla="*/ 0 w 1641982"/>
                      <a:gd name="connsiteY5" fmla="*/ 551662 h 1262014"/>
                      <a:gd name="connsiteX6" fmla="*/ 14459 w 1641982"/>
                      <a:gd name="connsiteY6" fmla="*/ 543814 h 1262014"/>
                      <a:gd name="connsiteX7" fmla="*/ 1641182 w 1641982"/>
                      <a:gd name="connsiteY7" fmla="*/ 19803 h 1262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982" h="1262014">
                        <a:moveTo>
                          <a:pt x="1641182" y="19803"/>
                        </a:moveTo>
                        <a:lnTo>
                          <a:pt x="1641656" y="-1"/>
                        </a:lnTo>
                        <a:cubicBezTo>
                          <a:pt x="1641765" y="959"/>
                          <a:pt x="1641873" y="1919"/>
                          <a:pt x="1641982" y="2879"/>
                        </a:cubicBezTo>
                        <a:lnTo>
                          <a:pt x="459700" y="1261690"/>
                        </a:lnTo>
                        <a:lnTo>
                          <a:pt x="458707" y="1262014"/>
                        </a:lnTo>
                        <a:lnTo>
                          <a:pt x="0" y="551662"/>
                        </a:lnTo>
                        <a:lnTo>
                          <a:pt x="14459" y="543814"/>
                        </a:lnTo>
                        <a:lnTo>
                          <a:pt x="1641182" y="1980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607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任意多边形 242"/>
                  <p:cNvSpPr/>
                  <p:nvPr/>
                </p:nvSpPr>
                <p:spPr>
                  <a:xfrm>
                    <a:off x="7899809" y="6835336"/>
                    <a:ext cx="1072163" cy="860452"/>
                  </a:xfrm>
                  <a:custGeom>
                    <a:avLst/>
                    <a:gdLst>
                      <a:gd name="connsiteX0" fmla="*/ 0 w 1077038"/>
                      <a:gd name="connsiteY0" fmla="*/ 0 h 841580"/>
                      <a:gd name="connsiteX1" fmla="*/ 1077038 w 1077038"/>
                      <a:gd name="connsiteY1" fmla="*/ 20069 h 841580"/>
                      <a:gd name="connsiteX2" fmla="*/ 95232 w 1077038"/>
                      <a:gd name="connsiteY2" fmla="*/ 841580 h 841580"/>
                      <a:gd name="connsiteX3" fmla="*/ 0 w 1077038"/>
                      <a:gd name="connsiteY3" fmla="*/ 0 h 841580"/>
                      <a:gd name="connsiteX0" fmla="*/ 0 w 1031840"/>
                      <a:gd name="connsiteY0" fmla="*/ 0 h 841580"/>
                      <a:gd name="connsiteX1" fmla="*/ 1031840 w 1031840"/>
                      <a:gd name="connsiteY1" fmla="*/ 37453 h 841580"/>
                      <a:gd name="connsiteX2" fmla="*/ 95232 w 1031840"/>
                      <a:gd name="connsiteY2" fmla="*/ 841580 h 841580"/>
                      <a:gd name="connsiteX3" fmla="*/ 0 w 1031840"/>
                      <a:gd name="connsiteY3" fmla="*/ 0 h 841580"/>
                      <a:gd name="connsiteX0" fmla="*/ 0 w 1052701"/>
                      <a:gd name="connsiteY0" fmla="*/ 0 h 841580"/>
                      <a:gd name="connsiteX1" fmla="*/ 1052701 w 1052701"/>
                      <a:gd name="connsiteY1" fmla="*/ 33976 h 841580"/>
                      <a:gd name="connsiteX2" fmla="*/ 95232 w 1052701"/>
                      <a:gd name="connsiteY2" fmla="*/ 841580 h 841580"/>
                      <a:gd name="connsiteX3" fmla="*/ 0 w 1052701"/>
                      <a:gd name="connsiteY3" fmla="*/ 0 h 841580"/>
                      <a:gd name="connsiteX0" fmla="*/ 0 w 1038212"/>
                      <a:gd name="connsiteY0" fmla="*/ 0 h 841580"/>
                      <a:gd name="connsiteX1" fmla="*/ 1038212 w 1038212"/>
                      <a:gd name="connsiteY1" fmla="*/ 39772 h 841580"/>
                      <a:gd name="connsiteX2" fmla="*/ 95232 w 1038212"/>
                      <a:gd name="connsiteY2" fmla="*/ 841580 h 841580"/>
                      <a:gd name="connsiteX3" fmla="*/ 0 w 1038212"/>
                      <a:gd name="connsiteY3" fmla="*/ 0 h 841580"/>
                      <a:gd name="connsiteX0" fmla="*/ 0 w 1055597"/>
                      <a:gd name="connsiteY0" fmla="*/ 0 h 841580"/>
                      <a:gd name="connsiteX1" fmla="*/ 1055597 w 1055597"/>
                      <a:gd name="connsiteY1" fmla="*/ 39772 h 841580"/>
                      <a:gd name="connsiteX2" fmla="*/ 95232 w 1055597"/>
                      <a:gd name="connsiteY2" fmla="*/ 841580 h 841580"/>
                      <a:gd name="connsiteX3" fmla="*/ 0 w 1055597"/>
                      <a:gd name="connsiteY3" fmla="*/ 0 h 841580"/>
                      <a:gd name="connsiteX0" fmla="*/ 0 w 1046904"/>
                      <a:gd name="connsiteY0" fmla="*/ 0 h 841580"/>
                      <a:gd name="connsiteX1" fmla="*/ 1046904 w 1046904"/>
                      <a:gd name="connsiteY1" fmla="*/ 39772 h 841580"/>
                      <a:gd name="connsiteX2" fmla="*/ 95232 w 1046904"/>
                      <a:gd name="connsiteY2" fmla="*/ 841580 h 841580"/>
                      <a:gd name="connsiteX3" fmla="*/ 0 w 1046904"/>
                      <a:gd name="connsiteY3" fmla="*/ 0 h 841580"/>
                      <a:gd name="connsiteX0" fmla="*/ 0 w 1060048"/>
                      <a:gd name="connsiteY0" fmla="*/ 0 h 841580"/>
                      <a:gd name="connsiteX1" fmla="*/ 1060048 w 1060048"/>
                      <a:gd name="connsiteY1" fmla="*/ 39772 h 841580"/>
                      <a:gd name="connsiteX2" fmla="*/ 108376 w 1060048"/>
                      <a:gd name="connsiteY2" fmla="*/ 841580 h 841580"/>
                      <a:gd name="connsiteX3" fmla="*/ 0 w 1060048"/>
                      <a:gd name="connsiteY3" fmla="*/ 0 h 841580"/>
                      <a:gd name="connsiteX0" fmla="*/ 0 w 1060048"/>
                      <a:gd name="connsiteY0" fmla="*/ 0 h 841580"/>
                      <a:gd name="connsiteX1" fmla="*/ 1060048 w 1060048"/>
                      <a:gd name="connsiteY1" fmla="*/ 39772 h 841580"/>
                      <a:gd name="connsiteX2" fmla="*/ 108376 w 1060048"/>
                      <a:gd name="connsiteY2" fmla="*/ 841580 h 841580"/>
                      <a:gd name="connsiteX3" fmla="*/ 0 w 1060048"/>
                      <a:gd name="connsiteY3" fmla="*/ 0 h 841580"/>
                      <a:gd name="connsiteX0" fmla="*/ 0 w 1060048"/>
                      <a:gd name="connsiteY0" fmla="*/ 0 h 848152"/>
                      <a:gd name="connsiteX1" fmla="*/ 1060048 w 1060048"/>
                      <a:gd name="connsiteY1" fmla="*/ 39772 h 848152"/>
                      <a:gd name="connsiteX2" fmla="*/ 95233 w 1060048"/>
                      <a:gd name="connsiteY2" fmla="*/ 848152 h 848152"/>
                      <a:gd name="connsiteX3" fmla="*/ 0 w 1060048"/>
                      <a:gd name="connsiteY3" fmla="*/ 0 h 848152"/>
                      <a:gd name="connsiteX0" fmla="*/ 0 w 1060048"/>
                      <a:gd name="connsiteY0" fmla="*/ 0 h 833224"/>
                      <a:gd name="connsiteX1" fmla="*/ 1060048 w 1060048"/>
                      <a:gd name="connsiteY1" fmla="*/ 24844 h 833224"/>
                      <a:gd name="connsiteX2" fmla="*/ 95233 w 1060048"/>
                      <a:gd name="connsiteY2" fmla="*/ 833224 h 833224"/>
                      <a:gd name="connsiteX3" fmla="*/ 0 w 1060048"/>
                      <a:gd name="connsiteY3" fmla="*/ 0 h 833224"/>
                      <a:gd name="connsiteX0" fmla="*/ 0 w 1065026"/>
                      <a:gd name="connsiteY0" fmla="*/ 0 h 848152"/>
                      <a:gd name="connsiteX1" fmla="*/ 1065026 w 1065026"/>
                      <a:gd name="connsiteY1" fmla="*/ 39772 h 848152"/>
                      <a:gd name="connsiteX2" fmla="*/ 100211 w 1065026"/>
                      <a:gd name="connsiteY2" fmla="*/ 848152 h 848152"/>
                      <a:gd name="connsiteX3" fmla="*/ 0 w 1065026"/>
                      <a:gd name="connsiteY3" fmla="*/ 0 h 848152"/>
                      <a:gd name="connsiteX0" fmla="*/ 0 w 1065026"/>
                      <a:gd name="connsiteY0" fmla="*/ 0 h 848152"/>
                      <a:gd name="connsiteX1" fmla="*/ 1065026 w 1065026"/>
                      <a:gd name="connsiteY1" fmla="*/ 39772 h 848152"/>
                      <a:gd name="connsiteX2" fmla="*/ 100211 w 1065026"/>
                      <a:gd name="connsiteY2" fmla="*/ 848152 h 848152"/>
                      <a:gd name="connsiteX3" fmla="*/ 0 w 1065026"/>
                      <a:gd name="connsiteY3" fmla="*/ 0 h 848152"/>
                      <a:gd name="connsiteX0" fmla="*/ 0 w 1074346"/>
                      <a:gd name="connsiteY0" fmla="*/ 0 h 857472"/>
                      <a:gd name="connsiteX1" fmla="*/ 1074346 w 1074346"/>
                      <a:gd name="connsiteY1" fmla="*/ 49092 h 857472"/>
                      <a:gd name="connsiteX2" fmla="*/ 109531 w 1074346"/>
                      <a:gd name="connsiteY2" fmla="*/ 857472 h 857472"/>
                      <a:gd name="connsiteX3" fmla="*/ 0 w 1074346"/>
                      <a:gd name="connsiteY3" fmla="*/ 0 h 857472"/>
                      <a:gd name="connsiteX0" fmla="*/ 0 w 1043090"/>
                      <a:gd name="connsiteY0" fmla="*/ 0 h 857472"/>
                      <a:gd name="connsiteX1" fmla="*/ 1043090 w 1043090"/>
                      <a:gd name="connsiteY1" fmla="*/ 49092 h 857472"/>
                      <a:gd name="connsiteX2" fmla="*/ 109531 w 1043090"/>
                      <a:gd name="connsiteY2" fmla="*/ 857472 h 857472"/>
                      <a:gd name="connsiteX3" fmla="*/ 0 w 1043090"/>
                      <a:gd name="connsiteY3" fmla="*/ 0 h 857472"/>
                      <a:gd name="connsiteX0" fmla="*/ 0 w 1061842"/>
                      <a:gd name="connsiteY0" fmla="*/ 0 h 857472"/>
                      <a:gd name="connsiteX1" fmla="*/ 1061842 w 1061842"/>
                      <a:gd name="connsiteY1" fmla="*/ 36590 h 857472"/>
                      <a:gd name="connsiteX2" fmla="*/ 109531 w 1061842"/>
                      <a:gd name="connsiteY2" fmla="*/ 857472 h 857472"/>
                      <a:gd name="connsiteX3" fmla="*/ 0 w 1061842"/>
                      <a:gd name="connsiteY3" fmla="*/ 0 h 857472"/>
                      <a:gd name="connsiteX0" fmla="*/ 0 w 1061842"/>
                      <a:gd name="connsiteY0" fmla="*/ 0 h 844970"/>
                      <a:gd name="connsiteX1" fmla="*/ 1061842 w 1061842"/>
                      <a:gd name="connsiteY1" fmla="*/ 36590 h 844970"/>
                      <a:gd name="connsiteX2" fmla="*/ 103280 w 1061842"/>
                      <a:gd name="connsiteY2" fmla="*/ 844970 h 844970"/>
                      <a:gd name="connsiteX3" fmla="*/ 0 w 1061842"/>
                      <a:gd name="connsiteY3" fmla="*/ 0 h 844970"/>
                      <a:gd name="connsiteX0" fmla="*/ 0 w 1061842"/>
                      <a:gd name="connsiteY0" fmla="*/ 0 h 860452"/>
                      <a:gd name="connsiteX1" fmla="*/ 1061842 w 1061842"/>
                      <a:gd name="connsiteY1" fmla="*/ 36590 h 860452"/>
                      <a:gd name="connsiteX2" fmla="*/ 103280 w 1061842"/>
                      <a:gd name="connsiteY2" fmla="*/ 860452 h 860452"/>
                      <a:gd name="connsiteX3" fmla="*/ 0 w 1061842"/>
                      <a:gd name="connsiteY3" fmla="*/ 0 h 860452"/>
                      <a:gd name="connsiteX0" fmla="*/ 0 w 1072162"/>
                      <a:gd name="connsiteY0" fmla="*/ 0 h 860452"/>
                      <a:gd name="connsiteX1" fmla="*/ 1072162 w 1072162"/>
                      <a:gd name="connsiteY1" fmla="*/ 41751 h 860452"/>
                      <a:gd name="connsiteX2" fmla="*/ 103280 w 1072162"/>
                      <a:gd name="connsiteY2" fmla="*/ 860452 h 860452"/>
                      <a:gd name="connsiteX3" fmla="*/ 0 w 1072162"/>
                      <a:gd name="connsiteY3" fmla="*/ 0 h 860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2162" h="860452">
                        <a:moveTo>
                          <a:pt x="0" y="0"/>
                        </a:moveTo>
                        <a:lnTo>
                          <a:pt x="1072162" y="41751"/>
                        </a:lnTo>
                        <a:lnTo>
                          <a:pt x="103280" y="86045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03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任意多边形 243"/>
                  <p:cNvSpPr/>
                  <p:nvPr/>
                </p:nvSpPr>
                <p:spPr>
                  <a:xfrm>
                    <a:off x="8365514" y="5942596"/>
                    <a:ext cx="1117397" cy="945646"/>
                  </a:xfrm>
                  <a:custGeom>
                    <a:avLst/>
                    <a:gdLst>
                      <a:gd name="connsiteX0" fmla="*/ 0 w 1117635"/>
                      <a:gd name="connsiteY0" fmla="*/ 0 h 944662"/>
                      <a:gd name="connsiteX1" fmla="*/ 2513 w 1117635"/>
                      <a:gd name="connsiteY1" fmla="*/ 2 h 944662"/>
                      <a:gd name="connsiteX2" fmla="*/ 1117635 w 1117635"/>
                      <a:gd name="connsiteY2" fmla="*/ 49068 h 944662"/>
                      <a:gd name="connsiteX3" fmla="*/ 592185 w 1117635"/>
                      <a:gd name="connsiteY3" fmla="*/ 944662 h 944662"/>
                      <a:gd name="connsiteX4" fmla="*/ 581314 w 1117635"/>
                      <a:gd name="connsiteY4" fmla="*/ 944212 h 944662"/>
                      <a:gd name="connsiteX5" fmla="*/ 0 w 1117635"/>
                      <a:gd name="connsiteY5" fmla="*/ 0 h 944662"/>
                      <a:gd name="connsiteX0" fmla="*/ 0 w 1101272"/>
                      <a:gd name="connsiteY0" fmla="*/ 0 h 944662"/>
                      <a:gd name="connsiteX1" fmla="*/ 2513 w 1101272"/>
                      <a:gd name="connsiteY1" fmla="*/ 2 h 944662"/>
                      <a:gd name="connsiteX2" fmla="*/ 1101272 w 1101272"/>
                      <a:gd name="connsiteY2" fmla="*/ 65431 h 944662"/>
                      <a:gd name="connsiteX3" fmla="*/ 592185 w 1101272"/>
                      <a:gd name="connsiteY3" fmla="*/ 944662 h 944662"/>
                      <a:gd name="connsiteX4" fmla="*/ 581314 w 1101272"/>
                      <a:gd name="connsiteY4" fmla="*/ 944212 h 944662"/>
                      <a:gd name="connsiteX5" fmla="*/ 0 w 1101272"/>
                      <a:gd name="connsiteY5" fmla="*/ 0 h 944662"/>
                      <a:gd name="connsiteX0" fmla="*/ 0 w 1101272"/>
                      <a:gd name="connsiteY0" fmla="*/ 0 h 944212"/>
                      <a:gd name="connsiteX1" fmla="*/ 2513 w 1101272"/>
                      <a:gd name="connsiteY1" fmla="*/ 2 h 944212"/>
                      <a:gd name="connsiteX2" fmla="*/ 1101272 w 1101272"/>
                      <a:gd name="connsiteY2" fmla="*/ 65431 h 944212"/>
                      <a:gd name="connsiteX3" fmla="*/ 581314 w 1101272"/>
                      <a:gd name="connsiteY3" fmla="*/ 944212 h 944212"/>
                      <a:gd name="connsiteX4" fmla="*/ 0 w 1101272"/>
                      <a:gd name="connsiteY4" fmla="*/ 0 h 944212"/>
                      <a:gd name="connsiteX0" fmla="*/ 0 w 1101272"/>
                      <a:gd name="connsiteY0" fmla="*/ 0 h 949287"/>
                      <a:gd name="connsiteX1" fmla="*/ 2513 w 1101272"/>
                      <a:gd name="connsiteY1" fmla="*/ 2 h 949287"/>
                      <a:gd name="connsiteX2" fmla="*/ 1101272 w 1101272"/>
                      <a:gd name="connsiteY2" fmla="*/ 65431 h 949287"/>
                      <a:gd name="connsiteX3" fmla="*/ 576238 w 1101272"/>
                      <a:gd name="connsiteY3" fmla="*/ 949287 h 949287"/>
                      <a:gd name="connsiteX4" fmla="*/ 0 w 1101272"/>
                      <a:gd name="connsiteY4" fmla="*/ 0 h 949287"/>
                      <a:gd name="connsiteX0" fmla="*/ 0 w 1101272"/>
                      <a:gd name="connsiteY0" fmla="*/ 0 h 944212"/>
                      <a:gd name="connsiteX1" fmla="*/ 2513 w 1101272"/>
                      <a:gd name="connsiteY1" fmla="*/ 2 h 944212"/>
                      <a:gd name="connsiteX2" fmla="*/ 1101272 w 1101272"/>
                      <a:gd name="connsiteY2" fmla="*/ 65431 h 944212"/>
                      <a:gd name="connsiteX3" fmla="*/ 571163 w 1101272"/>
                      <a:gd name="connsiteY3" fmla="*/ 944212 h 944212"/>
                      <a:gd name="connsiteX4" fmla="*/ 0 w 1101272"/>
                      <a:gd name="connsiteY4" fmla="*/ 0 h 944212"/>
                      <a:gd name="connsiteX0" fmla="*/ 0 w 1110592"/>
                      <a:gd name="connsiteY0" fmla="*/ 9318 h 944210"/>
                      <a:gd name="connsiteX1" fmla="*/ 11833 w 1110592"/>
                      <a:gd name="connsiteY1" fmla="*/ 0 h 944210"/>
                      <a:gd name="connsiteX2" fmla="*/ 1110592 w 1110592"/>
                      <a:gd name="connsiteY2" fmla="*/ 65429 h 944210"/>
                      <a:gd name="connsiteX3" fmla="*/ 580483 w 1110592"/>
                      <a:gd name="connsiteY3" fmla="*/ 944210 h 944210"/>
                      <a:gd name="connsiteX4" fmla="*/ 0 w 1110592"/>
                      <a:gd name="connsiteY4" fmla="*/ 9318 h 944210"/>
                      <a:gd name="connsiteX0" fmla="*/ 568651 w 1098760"/>
                      <a:gd name="connsiteY0" fmla="*/ 944210 h 944210"/>
                      <a:gd name="connsiteX1" fmla="*/ 1 w 1098760"/>
                      <a:gd name="connsiteY1" fmla="*/ 0 h 944210"/>
                      <a:gd name="connsiteX2" fmla="*/ 1098760 w 1098760"/>
                      <a:gd name="connsiteY2" fmla="*/ 65429 h 944210"/>
                      <a:gd name="connsiteX3" fmla="*/ 568651 w 1098760"/>
                      <a:gd name="connsiteY3" fmla="*/ 944210 h 944210"/>
                      <a:gd name="connsiteX0" fmla="*/ 587289 w 1117398"/>
                      <a:gd name="connsiteY0" fmla="*/ 934892 h 934892"/>
                      <a:gd name="connsiteX1" fmla="*/ 0 w 1117398"/>
                      <a:gd name="connsiteY1" fmla="*/ 0 h 934892"/>
                      <a:gd name="connsiteX2" fmla="*/ 1117398 w 1117398"/>
                      <a:gd name="connsiteY2" fmla="*/ 56111 h 934892"/>
                      <a:gd name="connsiteX3" fmla="*/ 587289 w 1117398"/>
                      <a:gd name="connsiteY3" fmla="*/ 934892 h 934892"/>
                      <a:gd name="connsiteX0" fmla="*/ 587289 w 1125325"/>
                      <a:gd name="connsiteY0" fmla="*/ 934892 h 934892"/>
                      <a:gd name="connsiteX1" fmla="*/ 0 w 1125325"/>
                      <a:gd name="connsiteY1" fmla="*/ 0 h 934892"/>
                      <a:gd name="connsiteX2" fmla="*/ 1125325 w 1125325"/>
                      <a:gd name="connsiteY2" fmla="*/ 16479 h 934892"/>
                      <a:gd name="connsiteX3" fmla="*/ 587289 w 1125325"/>
                      <a:gd name="connsiteY3" fmla="*/ 934892 h 934892"/>
                      <a:gd name="connsiteX0" fmla="*/ 587289 w 1117398"/>
                      <a:gd name="connsiteY0" fmla="*/ 942192 h 942192"/>
                      <a:gd name="connsiteX1" fmla="*/ 0 w 1117398"/>
                      <a:gd name="connsiteY1" fmla="*/ 7300 h 942192"/>
                      <a:gd name="connsiteX2" fmla="*/ 1117398 w 1117398"/>
                      <a:gd name="connsiteY2" fmla="*/ 0 h 942192"/>
                      <a:gd name="connsiteX3" fmla="*/ 587289 w 1117398"/>
                      <a:gd name="connsiteY3" fmla="*/ 942192 h 942192"/>
                      <a:gd name="connsiteX0" fmla="*/ 598041 w 1117398"/>
                      <a:gd name="connsiteY0" fmla="*/ 952946 h 952946"/>
                      <a:gd name="connsiteX1" fmla="*/ 0 w 1117398"/>
                      <a:gd name="connsiteY1" fmla="*/ 7300 h 952946"/>
                      <a:gd name="connsiteX2" fmla="*/ 1117398 w 1117398"/>
                      <a:gd name="connsiteY2" fmla="*/ 0 h 952946"/>
                      <a:gd name="connsiteX3" fmla="*/ 598041 w 1117398"/>
                      <a:gd name="connsiteY3" fmla="*/ 952946 h 952946"/>
                      <a:gd name="connsiteX0" fmla="*/ 598041 w 1117398"/>
                      <a:gd name="connsiteY0" fmla="*/ 947570 h 947570"/>
                      <a:gd name="connsiteX1" fmla="*/ 0 w 1117398"/>
                      <a:gd name="connsiteY1" fmla="*/ 1924 h 947570"/>
                      <a:gd name="connsiteX2" fmla="*/ 1117398 w 1117398"/>
                      <a:gd name="connsiteY2" fmla="*/ 0 h 947570"/>
                      <a:gd name="connsiteX3" fmla="*/ 598041 w 1117398"/>
                      <a:gd name="connsiteY3" fmla="*/ 947570 h 947570"/>
                      <a:gd name="connsiteX0" fmla="*/ 598041 w 1117398"/>
                      <a:gd name="connsiteY0" fmla="*/ 945646 h 945646"/>
                      <a:gd name="connsiteX1" fmla="*/ 0 w 1117398"/>
                      <a:gd name="connsiteY1" fmla="*/ 0 h 945646"/>
                      <a:gd name="connsiteX2" fmla="*/ 1117398 w 1117398"/>
                      <a:gd name="connsiteY2" fmla="*/ 8830 h 945646"/>
                      <a:gd name="connsiteX3" fmla="*/ 598041 w 1117398"/>
                      <a:gd name="connsiteY3" fmla="*/ 945646 h 945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17398" h="945646">
                        <a:moveTo>
                          <a:pt x="598041" y="945646"/>
                        </a:moveTo>
                        <a:lnTo>
                          <a:pt x="0" y="0"/>
                        </a:lnTo>
                        <a:lnTo>
                          <a:pt x="1117398" y="8830"/>
                        </a:lnTo>
                        <a:lnTo>
                          <a:pt x="598041" y="945646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任意多边形 244"/>
                  <p:cNvSpPr/>
                  <p:nvPr/>
                </p:nvSpPr>
                <p:spPr>
                  <a:xfrm>
                    <a:off x="5226403" y="5905911"/>
                    <a:ext cx="1049074" cy="1498387"/>
                  </a:xfrm>
                  <a:custGeom>
                    <a:avLst/>
                    <a:gdLst>
                      <a:gd name="connsiteX0" fmla="*/ 699638 w 1033741"/>
                      <a:gd name="connsiteY0" fmla="*/ 0 h 1462862"/>
                      <a:gd name="connsiteX1" fmla="*/ 1033741 w 1033741"/>
                      <a:gd name="connsiteY1" fmla="*/ 1461650 h 1462862"/>
                      <a:gd name="connsiteX2" fmla="*/ 1030163 w 1033741"/>
                      <a:gd name="connsiteY2" fmla="*/ 1462862 h 1462862"/>
                      <a:gd name="connsiteX3" fmla="*/ 7659 w 1033741"/>
                      <a:gd name="connsiteY3" fmla="*/ 589828 h 1462862"/>
                      <a:gd name="connsiteX4" fmla="*/ 0 w 1033741"/>
                      <a:gd name="connsiteY4" fmla="*/ 556318 h 1462862"/>
                      <a:gd name="connsiteX5" fmla="*/ 699638 w 1033741"/>
                      <a:gd name="connsiteY5" fmla="*/ 0 h 1462862"/>
                      <a:gd name="connsiteX0" fmla="*/ 699638 w 1033741"/>
                      <a:gd name="connsiteY0" fmla="*/ 0 h 1462862"/>
                      <a:gd name="connsiteX1" fmla="*/ 1033741 w 1033741"/>
                      <a:gd name="connsiteY1" fmla="*/ 1461650 h 1462862"/>
                      <a:gd name="connsiteX2" fmla="*/ 1030163 w 1033741"/>
                      <a:gd name="connsiteY2" fmla="*/ 1462862 h 1462862"/>
                      <a:gd name="connsiteX3" fmla="*/ 0 w 1033741"/>
                      <a:gd name="connsiteY3" fmla="*/ 556318 h 1462862"/>
                      <a:gd name="connsiteX4" fmla="*/ 699638 w 1033741"/>
                      <a:gd name="connsiteY4" fmla="*/ 0 h 1462862"/>
                      <a:gd name="connsiteX0" fmla="*/ 704822 w 1038925"/>
                      <a:gd name="connsiteY0" fmla="*/ 0 h 1462862"/>
                      <a:gd name="connsiteX1" fmla="*/ 1038925 w 1038925"/>
                      <a:gd name="connsiteY1" fmla="*/ 1461650 h 1462862"/>
                      <a:gd name="connsiteX2" fmla="*/ 1035347 w 1038925"/>
                      <a:gd name="connsiteY2" fmla="*/ 1462862 h 1462862"/>
                      <a:gd name="connsiteX3" fmla="*/ 0 w 1038925"/>
                      <a:gd name="connsiteY3" fmla="*/ 561503 h 1462862"/>
                      <a:gd name="connsiteX4" fmla="*/ 704822 w 1038925"/>
                      <a:gd name="connsiteY4" fmla="*/ 0 h 1462862"/>
                      <a:gd name="connsiteX0" fmla="*/ 709898 w 1038925"/>
                      <a:gd name="connsiteY0" fmla="*/ 0 h 1473013"/>
                      <a:gd name="connsiteX1" fmla="*/ 1038925 w 1038925"/>
                      <a:gd name="connsiteY1" fmla="*/ 1471801 h 1473013"/>
                      <a:gd name="connsiteX2" fmla="*/ 1035347 w 1038925"/>
                      <a:gd name="connsiteY2" fmla="*/ 1473013 h 1473013"/>
                      <a:gd name="connsiteX3" fmla="*/ 0 w 1038925"/>
                      <a:gd name="connsiteY3" fmla="*/ 571654 h 1473013"/>
                      <a:gd name="connsiteX4" fmla="*/ 709898 w 1038925"/>
                      <a:gd name="connsiteY4" fmla="*/ 0 h 1473013"/>
                      <a:gd name="connsiteX0" fmla="*/ 720047 w 1049074"/>
                      <a:gd name="connsiteY0" fmla="*/ 0 h 1473013"/>
                      <a:gd name="connsiteX1" fmla="*/ 1049074 w 1049074"/>
                      <a:gd name="connsiteY1" fmla="*/ 1471801 h 1473013"/>
                      <a:gd name="connsiteX2" fmla="*/ 1045496 w 1049074"/>
                      <a:gd name="connsiteY2" fmla="*/ 1473013 h 1473013"/>
                      <a:gd name="connsiteX3" fmla="*/ 0 w 1049074"/>
                      <a:gd name="connsiteY3" fmla="*/ 571654 h 1473013"/>
                      <a:gd name="connsiteX4" fmla="*/ 720047 w 1049074"/>
                      <a:gd name="connsiteY4" fmla="*/ 0 h 1473013"/>
                      <a:gd name="connsiteX0" fmla="*/ 714973 w 1049074"/>
                      <a:gd name="connsiteY0" fmla="*/ 0 h 1498388"/>
                      <a:gd name="connsiteX1" fmla="*/ 1049074 w 1049074"/>
                      <a:gd name="connsiteY1" fmla="*/ 1497176 h 1498388"/>
                      <a:gd name="connsiteX2" fmla="*/ 1045496 w 1049074"/>
                      <a:gd name="connsiteY2" fmla="*/ 1498388 h 1498388"/>
                      <a:gd name="connsiteX3" fmla="*/ 0 w 1049074"/>
                      <a:gd name="connsiteY3" fmla="*/ 597029 h 1498388"/>
                      <a:gd name="connsiteX4" fmla="*/ 714973 w 1049074"/>
                      <a:gd name="connsiteY4" fmla="*/ 0 h 149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9074" h="1498388">
                        <a:moveTo>
                          <a:pt x="714973" y="0"/>
                        </a:moveTo>
                        <a:lnTo>
                          <a:pt x="1049074" y="1497176"/>
                        </a:lnTo>
                        <a:lnTo>
                          <a:pt x="1045496" y="1498388"/>
                        </a:lnTo>
                        <a:lnTo>
                          <a:pt x="0" y="597029"/>
                        </a:lnTo>
                        <a:lnTo>
                          <a:pt x="714973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任意多边形 245"/>
                  <p:cNvSpPr/>
                  <p:nvPr/>
                </p:nvSpPr>
                <p:spPr>
                  <a:xfrm>
                    <a:off x="7901935" y="5924067"/>
                    <a:ext cx="1061745" cy="957720"/>
                  </a:xfrm>
                  <a:custGeom>
                    <a:avLst/>
                    <a:gdLst>
                      <a:gd name="connsiteX0" fmla="*/ 459645 w 1055336"/>
                      <a:gd name="connsiteY0" fmla="*/ 0 h 952645"/>
                      <a:gd name="connsiteX1" fmla="*/ 474709 w 1055336"/>
                      <a:gd name="connsiteY1" fmla="*/ 0 h 952645"/>
                      <a:gd name="connsiteX2" fmla="*/ 1055336 w 1055336"/>
                      <a:gd name="connsiteY2" fmla="*/ 952645 h 952645"/>
                      <a:gd name="connsiteX3" fmla="*/ 8817 w 1055336"/>
                      <a:gd name="connsiteY3" fmla="*/ 907447 h 952645"/>
                      <a:gd name="connsiteX4" fmla="*/ 7104 w 1055336"/>
                      <a:gd name="connsiteY4" fmla="*/ 908028 h 952645"/>
                      <a:gd name="connsiteX5" fmla="*/ 0 w 1055336"/>
                      <a:gd name="connsiteY5" fmla="*/ 904813 h 952645"/>
                      <a:gd name="connsiteX6" fmla="*/ 459645 w 1055336"/>
                      <a:gd name="connsiteY6" fmla="*/ 0 h 952645"/>
                      <a:gd name="connsiteX0" fmla="*/ 0 w 1055336"/>
                      <a:gd name="connsiteY0" fmla="*/ 904813 h 952645"/>
                      <a:gd name="connsiteX1" fmla="*/ 474709 w 1055336"/>
                      <a:gd name="connsiteY1" fmla="*/ 0 h 952645"/>
                      <a:gd name="connsiteX2" fmla="*/ 1055336 w 1055336"/>
                      <a:gd name="connsiteY2" fmla="*/ 952645 h 952645"/>
                      <a:gd name="connsiteX3" fmla="*/ 8817 w 1055336"/>
                      <a:gd name="connsiteY3" fmla="*/ 907447 h 952645"/>
                      <a:gd name="connsiteX4" fmla="*/ 7104 w 1055336"/>
                      <a:gd name="connsiteY4" fmla="*/ 908028 h 952645"/>
                      <a:gd name="connsiteX5" fmla="*/ 0 w 1055336"/>
                      <a:gd name="connsiteY5" fmla="*/ 904813 h 952645"/>
                      <a:gd name="connsiteX0" fmla="*/ 1 w 1048233"/>
                      <a:gd name="connsiteY0" fmla="*/ 908028 h 952645"/>
                      <a:gd name="connsiteX1" fmla="*/ 467606 w 1048233"/>
                      <a:gd name="connsiteY1" fmla="*/ 0 h 952645"/>
                      <a:gd name="connsiteX2" fmla="*/ 1048233 w 1048233"/>
                      <a:gd name="connsiteY2" fmla="*/ 952645 h 952645"/>
                      <a:gd name="connsiteX3" fmla="*/ 1714 w 1048233"/>
                      <a:gd name="connsiteY3" fmla="*/ 907447 h 952645"/>
                      <a:gd name="connsiteX4" fmla="*/ 1 w 1048233"/>
                      <a:gd name="connsiteY4" fmla="*/ 908028 h 952645"/>
                      <a:gd name="connsiteX0" fmla="*/ 0 w 1046519"/>
                      <a:gd name="connsiteY0" fmla="*/ 907447 h 952645"/>
                      <a:gd name="connsiteX1" fmla="*/ 465892 w 1046519"/>
                      <a:gd name="connsiteY1" fmla="*/ 0 h 952645"/>
                      <a:gd name="connsiteX2" fmla="*/ 1046519 w 1046519"/>
                      <a:gd name="connsiteY2" fmla="*/ 952645 h 952645"/>
                      <a:gd name="connsiteX3" fmla="*/ 0 w 1046519"/>
                      <a:gd name="connsiteY3" fmla="*/ 907447 h 952645"/>
                      <a:gd name="connsiteX0" fmla="*/ 0 w 1061745"/>
                      <a:gd name="connsiteY0" fmla="*/ 922671 h 952645"/>
                      <a:gd name="connsiteX1" fmla="*/ 481118 w 1061745"/>
                      <a:gd name="connsiteY1" fmla="*/ 0 h 952645"/>
                      <a:gd name="connsiteX2" fmla="*/ 1061745 w 1061745"/>
                      <a:gd name="connsiteY2" fmla="*/ 952645 h 952645"/>
                      <a:gd name="connsiteX3" fmla="*/ 0 w 1061745"/>
                      <a:gd name="connsiteY3" fmla="*/ 922671 h 952645"/>
                      <a:gd name="connsiteX0" fmla="*/ 0 w 1061745"/>
                      <a:gd name="connsiteY0" fmla="*/ 922671 h 957720"/>
                      <a:gd name="connsiteX1" fmla="*/ 481118 w 1061745"/>
                      <a:gd name="connsiteY1" fmla="*/ 0 h 957720"/>
                      <a:gd name="connsiteX2" fmla="*/ 1061745 w 1061745"/>
                      <a:gd name="connsiteY2" fmla="*/ 957720 h 957720"/>
                      <a:gd name="connsiteX3" fmla="*/ 0 w 1061745"/>
                      <a:gd name="connsiteY3" fmla="*/ 922671 h 95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1745" h="957720">
                        <a:moveTo>
                          <a:pt x="0" y="922671"/>
                        </a:moveTo>
                        <a:lnTo>
                          <a:pt x="481118" y="0"/>
                        </a:lnTo>
                        <a:lnTo>
                          <a:pt x="1061745" y="957720"/>
                        </a:lnTo>
                        <a:lnTo>
                          <a:pt x="0" y="92267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7" name="任意多边形 246"/>
                  <p:cNvSpPr/>
                  <p:nvPr/>
                </p:nvSpPr>
                <p:spPr>
                  <a:xfrm>
                    <a:off x="2810105" y="3961898"/>
                    <a:ext cx="1640335" cy="1203415"/>
                  </a:xfrm>
                  <a:custGeom>
                    <a:avLst/>
                    <a:gdLst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8274 h 1203416"/>
                      <a:gd name="connsiteX4" fmla="*/ 15445 w 1640335"/>
                      <a:gd name="connsiteY4" fmla="*/ 193301 h 1203416"/>
                      <a:gd name="connsiteX5" fmla="*/ 1639013 w 1640335"/>
                      <a:gd name="connsiteY5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8274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59 w 1640335"/>
                      <a:gd name="connsiteY3" fmla="*/ 206966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59 w 1640335"/>
                      <a:gd name="connsiteY3" fmla="*/ 206966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1742 h 1203416"/>
                      <a:gd name="connsiteX4" fmla="*/ 1639013 w 1640335"/>
                      <a:gd name="connsiteY4" fmla="*/ 0 h 1203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0335" h="1203416">
                        <a:moveTo>
                          <a:pt x="1639013" y="0"/>
                        </a:moveTo>
                        <a:lnTo>
                          <a:pt x="1640335" y="2830"/>
                        </a:lnTo>
                        <a:lnTo>
                          <a:pt x="0" y="1203416"/>
                        </a:lnTo>
                        <a:lnTo>
                          <a:pt x="13960" y="191742"/>
                        </a:lnTo>
                        <a:lnTo>
                          <a:pt x="1639013" y="0"/>
                        </a:lnTo>
                        <a:close/>
                      </a:path>
                    </a:pathLst>
                  </a:custGeom>
                  <a:solidFill>
                    <a:srgbClr val="33233E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任意多边形 247"/>
                  <p:cNvSpPr/>
                  <p:nvPr/>
                </p:nvSpPr>
                <p:spPr>
                  <a:xfrm>
                    <a:off x="2822166" y="5167987"/>
                    <a:ext cx="1096872" cy="809144"/>
                  </a:xfrm>
                  <a:custGeom>
                    <a:avLst/>
                    <a:gdLst>
                      <a:gd name="connsiteX0" fmla="*/ 0 w 1071555"/>
                      <a:gd name="connsiteY0" fmla="*/ 0 h 791142"/>
                      <a:gd name="connsiteX1" fmla="*/ 1071555 w 1071555"/>
                      <a:gd name="connsiteY1" fmla="*/ 765780 h 791142"/>
                      <a:gd name="connsiteX2" fmla="*/ 1068624 w 1071555"/>
                      <a:gd name="connsiteY2" fmla="*/ 776177 h 791142"/>
                      <a:gd name="connsiteX3" fmla="*/ 228689 w 1071555"/>
                      <a:gd name="connsiteY3" fmla="*/ 791142 h 791142"/>
                      <a:gd name="connsiteX4" fmla="*/ 0 w 1071555"/>
                      <a:gd name="connsiteY4" fmla="*/ 0 h 791142"/>
                      <a:gd name="connsiteX0" fmla="*/ 0 w 1083145"/>
                      <a:gd name="connsiteY0" fmla="*/ 0 h 802732"/>
                      <a:gd name="connsiteX1" fmla="*/ 1083145 w 1083145"/>
                      <a:gd name="connsiteY1" fmla="*/ 777370 h 802732"/>
                      <a:gd name="connsiteX2" fmla="*/ 1080214 w 1083145"/>
                      <a:gd name="connsiteY2" fmla="*/ 787767 h 802732"/>
                      <a:gd name="connsiteX3" fmla="*/ 240279 w 1083145"/>
                      <a:gd name="connsiteY3" fmla="*/ 802732 h 802732"/>
                      <a:gd name="connsiteX4" fmla="*/ 0 w 1083145"/>
                      <a:gd name="connsiteY4" fmla="*/ 0 h 802732"/>
                      <a:gd name="connsiteX0" fmla="*/ 0 w 1083145"/>
                      <a:gd name="connsiteY0" fmla="*/ 0 h 802732"/>
                      <a:gd name="connsiteX1" fmla="*/ 1083145 w 1083145"/>
                      <a:gd name="connsiteY1" fmla="*/ 777370 h 802732"/>
                      <a:gd name="connsiteX2" fmla="*/ 240279 w 1083145"/>
                      <a:gd name="connsiteY2" fmla="*/ 802732 h 802732"/>
                      <a:gd name="connsiteX3" fmla="*/ 0 w 1083145"/>
                      <a:gd name="connsiteY3" fmla="*/ 0 h 802732"/>
                      <a:gd name="connsiteX0" fmla="*/ 0 w 1093294"/>
                      <a:gd name="connsiteY0" fmla="*/ 0 h 802732"/>
                      <a:gd name="connsiteX1" fmla="*/ 1093294 w 1093294"/>
                      <a:gd name="connsiteY1" fmla="*/ 787521 h 802732"/>
                      <a:gd name="connsiteX2" fmla="*/ 240279 w 1093294"/>
                      <a:gd name="connsiteY2" fmla="*/ 802732 h 802732"/>
                      <a:gd name="connsiteX3" fmla="*/ 0 w 1093294"/>
                      <a:gd name="connsiteY3" fmla="*/ 0 h 802732"/>
                      <a:gd name="connsiteX0" fmla="*/ 0 w 1103445"/>
                      <a:gd name="connsiteY0" fmla="*/ 0 h 802732"/>
                      <a:gd name="connsiteX1" fmla="*/ 1103445 w 1103445"/>
                      <a:gd name="connsiteY1" fmla="*/ 787522 h 802732"/>
                      <a:gd name="connsiteX2" fmla="*/ 240279 w 1103445"/>
                      <a:gd name="connsiteY2" fmla="*/ 802732 h 802732"/>
                      <a:gd name="connsiteX3" fmla="*/ 0 w 1103445"/>
                      <a:gd name="connsiteY3" fmla="*/ 0 h 802732"/>
                      <a:gd name="connsiteX0" fmla="*/ 0 w 1096873"/>
                      <a:gd name="connsiteY0" fmla="*/ 0 h 802732"/>
                      <a:gd name="connsiteX1" fmla="*/ 1096873 w 1096873"/>
                      <a:gd name="connsiteY1" fmla="*/ 781053 h 802732"/>
                      <a:gd name="connsiteX2" fmla="*/ 240279 w 1096873"/>
                      <a:gd name="connsiteY2" fmla="*/ 802732 h 802732"/>
                      <a:gd name="connsiteX3" fmla="*/ 0 w 1096873"/>
                      <a:gd name="connsiteY3" fmla="*/ 0 h 802732"/>
                      <a:gd name="connsiteX0" fmla="*/ 0 w 1096873"/>
                      <a:gd name="connsiteY0" fmla="*/ 0 h 781053"/>
                      <a:gd name="connsiteX1" fmla="*/ 1096873 w 1096873"/>
                      <a:gd name="connsiteY1" fmla="*/ 781053 h 781053"/>
                      <a:gd name="connsiteX2" fmla="*/ 248204 w 1096873"/>
                      <a:gd name="connsiteY2" fmla="*/ 763726 h 781053"/>
                      <a:gd name="connsiteX3" fmla="*/ 0 w 1096873"/>
                      <a:gd name="connsiteY3" fmla="*/ 0 h 781053"/>
                      <a:gd name="connsiteX0" fmla="*/ 0 w 1096873"/>
                      <a:gd name="connsiteY0" fmla="*/ 0 h 773252"/>
                      <a:gd name="connsiteX1" fmla="*/ 1096873 w 1096873"/>
                      <a:gd name="connsiteY1" fmla="*/ 773252 h 773252"/>
                      <a:gd name="connsiteX2" fmla="*/ 248204 w 1096873"/>
                      <a:gd name="connsiteY2" fmla="*/ 763726 h 773252"/>
                      <a:gd name="connsiteX3" fmla="*/ 0 w 1096873"/>
                      <a:gd name="connsiteY3" fmla="*/ 0 h 773252"/>
                      <a:gd name="connsiteX0" fmla="*/ 0 w 1096873"/>
                      <a:gd name="connsiteY0" fmla="*/ 0 h 786830"/>
                      <a:gd name="connsiteX1" fmla="*/ 1096873 w 1096873"/>
                      <a:gd name="connsiteY1" fmla="*/ 773252 h 786830"/>
                      <a:gd name="connsiteX2" fmla="*/ 248204 w 1096873"/>
                      <a:gd name="connsiteY2" fmla="*/ 786830 h 786830"/>
                      <a:gd name="connsiteX3" fmla="*/ 0 w 1096873"/>
                      <a:gd name="connsiteY3" fmla="*/ 0 h 786830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48204 w 1096873"/>
                      <a:gd name="connsiteY2" fmla="*/ 786830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01250 w 1096873"/>
                      <a:gd name="connsiteY2" fmla="*/ 775278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11571 w 1096873"/>
                      <a:gd name="connsiteY2" fmla="*/ 780355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16730 w 1096873"/>
                      <a:gd name="connsiteY2" fmla="*/ 775278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27050 w 1096873"/>
                      <a:gd name="connsiteY2" fmla="*/ 780355 h 796357"/>
                      <a:gd name="connsiteX3" fmla="*/ 0 w 1096873"/>
                      <a:gd name="connsiteY3" fmla="*/ 0 h 796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6873" h="796357">
                        <a:moveTo>
                          <a:pt x="0" y="0"/>
                        </a:moveTo>
                        <a:lnTo>
                          <a:pt x="1096873" y="796357"/>
                        </a:lnTo>
                        <a:lnTo>
                          <a:pt x="227050" y="7803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435E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任意多边形 248"/>
                  <p:cNvSpPr/>
                  <p:nvPr/>
                </p:nvSpPr>
                <p:spPr>
                  <a:xfrm>
                    <a:off x="4450188" y="3246028"/>
                    <a:ext cx="1493764" cy="2677756"/>
                  </a:xfrm>
                  <a:custGeom>
                    <a:avLst/>
                    <a:gdLst>
                      <a:gd name="connsiteX0" fmla="*/ 859600 w 1505424"/>
                      <a:gd name="connsiteY0" fmla="*/ 0 h 2656298"/>
                      <a:gd name="connsiteX1" fmla="*/ 1505424 w 1505424"/>
                      <a:gd name="connsiteY1" fmla="*/ 2638032 h 2656298"/>
                      <a:gd name="connsiteX2" fmla="*/ 1499900 w 1505424"/>
                      <a:gd name="connsiteY2" fmla="*/ 2656298 h 2656298"/>
                      <a:gd name="connsiteX3" fmla="*/ 0 w 1505424"/>
                      <a:gd name="connsiteY3" fmla="*/ 686123 h 2656298"/>
                      <a:gd name="connsiteX4" fmla="*/ 859600 w 1505424"/>
                      <a:gd name="connsiteY4" fmla="*/ 0 h 2656298"/>
                      <a:gd name="connsiteX0" fmla="*/ 884388 w 1505424"/>
                      <a:gd name="connsiteY0" fmla="*/ 0 h 2675578"/>
                      <a:gd name="connsiteX1" fmla="*/ 1505424 w 1505424"/>
                      <a:gd name="connsiteY1" fmla="*/ 2657312 h 2675578"/>
                      <a:gd name="connsiteX2" fmla="*/ 1499900 w 1505424"/>
                      <a:gd name="connsiteY2" fmla="*/ 2675578 h 2675578"/>
                      <a:gd name="connsiteX3" fmla="*/ 0 w 1505424"/>
                      <a:gd name="connsiteY3" fmla="*/ 705403 h 2675578"/>
                      <a:gd name="connsiteX4" fmla="*/ 884388 w 1505424"/>
                      <a:gd name="connsiteY4" fmla="*/ 0 h 2675578"/>
                      <a:gd name="connsiteX0" fmla="*/ 884388 w 1499900"/>
                      <a:gd name="connsiteY0" fmla="*/ 0 h 2675578"/>
                      <a:gd name="connsiteX1" fmla="*/ 1499900 w 1499900"/>
                      <a:gd name="connsiteY1" fmla="*/ 2675578 h 2675578"/>
                      <a:gd name="connsiteX2" fmla="*/ 0 w 1499900"/>
                      <a:gd name="connsiteY2" fmla="*/ 705403 h 2675578"/>
                      <a:gd name="connsiteX3" fmla="*/ 884388 w 1499900"/>
                      <a:gd name="connsiteY3" fmla="*/ 0 h 2675578"/>
                      <a:gd name="connsiteX0" fmla="*/ 884388 w 1499900"/>
                      <a:gd name="connsiteY0" fmla="*/ 0 h 2675578"/>
                      <a:gd name="connsiteX1" fmla="*/ 1499900 w 1499900"/>
                      <a:gd name="connsiteY1" fmla="*/ 2675578 h 2675578"/>
                      <a:gd name="connsiteX2" fmla="*/ 0 w 1499900"/>
                      <a:gd name="connsiteY2" fmla="*/ 717677 h 2675578"/>
                      <a:gd name="connsiteX3" fmla="*/ 884388 w 1499900"/>
                      <a:gd name="connsiteY3" fmla="*/ 0 h 2675578"/>
                      <a:gd name="connsiteX0" fmla="*/ 878251 w 1493763"/>
                      <a:gd name="connsiteY0" fmla="*/ 0 h 2675578"/>
                      <a:gd name="connsiteX1" fmla="*/ 1493763 w 1493763"/>
                      <a:gd name="connsiteY1" fmla="*/ 2675578 h 2675578"/>
                      <a:gd name="connsiteX2" fmla="*/ 0 w 1493763"/>
                      <a:gd name="connsiteY2" fmla="*/ 717677 h 2675578"/>
                      <a:gd name="connsiteX3" fmla="*/ 878251 w 1493763"/>
                      <a:gd name="connsiteY3" fmla="*/ 0 h 2675578"/>
                      <a:gd name="connsiteX0" fmla="*/ 869559 w 1493763"/>
                      <a:gd name="connsiteY0" fmla="*/ 0 h 2672681"/>
                      <a:gd name="connsiteX1" fmla="*/ 1493763 w 1493763"/>
                      <a:gd name="connsiteY1" fmla="*/ 2672681 h 2672681"/>
                      <a:gd name="connsiteX2" fmla="*/ 0 w 1493763"/>
                      <a:gd name="connsiteY2" fmla="*/ 714780 h 2672681"/>
                      <a:gd name="connsiteX3" fmla="*/ 869559 w 1493763"/>
                      <a:gd name="connsiteY3" fmla="*/ 0 h 2672681"/>
                      <a:gd name="connsiteX0" fmla="*/ 884783 w 1493763"/>
                      <a:gd name="connsiteY0" fmla="*/ 0 h 2672681"/>
                      <a:gd name="connsiteX1" fmla="*/ 1493763 w 1493763"/>
                      <a:gd name="connsiteY1" fmla="*/ 2672681 h 2672681"/>
                      <a:gd name="connsiteX2" fmla="*/ 0 w 1493763"/>
                      <a:gd name="connsiteY2" fmla="*/ 714780 h 2672681"/>
                      <a:gd name="connsiteX3" fmla="*/ 884783 w 1493763"/>
                      <a:gd name="connsiteY3" fmla="*/ 0 h 2672681"/>
                      <a:gd name="connsiteX0" fmla="*/ 879710 w 1493763"/>
                      <a:gd name="connsiteY0" fmla="*/ 0 h 2677756"/>
                      <a:gd name="connsiteX1" fmla="*/ 1493763 w 1493763"/>
                      <a:gd name="connsiteY1" fmla="*/ 2677756 h 2677756"/>
                      <a:gd name="connsiteX2" fmla="*/ 0 w 1493763"/>
                      <a:gd name="connsiteY2" fmla="*/ 719855 h 2677756"/>
                      <a:gd name="connsiteX3" fmla="*/ 879710 w 1493763"/>
                      <a:gd name="connsiteY3" fmla="*/ 0 h 2677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3763" h="2677756">
                        <a:moveTo>
                          <a:pt x="879710" y="0"/>
                        </a:moveTo>
                        <a:lnTo>
                          <a:pt x="1493763" y="2677756"/>
                        </a:lnTo>
                        <a:lnTo>
                          <a:pt x="0" y="719855"/>
                        </a:lnTo>
                        <a:lnTo>
                          <a:pt x="879710" y="0"/>
                        </a:lnTo>
                        <a:close/>
                      </a:path>
                    </a:pathLst>
                  </a:custGeom>
                  <a:solidFill>
                    <a:srgbClr val="8A879D">
                      <a:alpha val="5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任意多边形 249"/>
                  <p:cNvSpPr/>
                  <p:nvPr/>
                </p:nvSpPr>
                <p:spPr>
                  <a:xfrm>
                    <a:off x="5319349" y="3230175"/>
                    <a:ext cx="1418946" cy="2697331"/>
                  </a:xfrm>
                  <a:custGeom>
                    <a:avLst/>
                    <a:gdLst>
                      <a:gd name="connsiteX0" fmla="*/ 0 w 1462202"/>
                      <a:gd name="connsiteY0" fmla="*/ 0 h 2677146"/>
                      <a:gd name="connsiteX1" fmla="*/ 1462202 w 1462202"/>
                      <a:gd name="connsiteY1" fmla="*/ 9454 h 2677146"/>
                      <a:gd name="connsiteX2" fmla="*/ 655400 w 1462202"/>
                      <a:gd name="connsiteY2" fmla="*/ 2677146 h 2677146"/>
                      <a:gd name="connsiteX3" fmla="*/ 0 w 1462202"/>
                      <a:gd name="connsiteY3" fmla="*/ 0 h 2677146"/>
                      <a:gd name="connsiteX0" fmla="*/ 0 w 1434660"/>
                      <a:gd name="connsiteY0" fmla="*/ 0 h 2677146"/>
                      <a:gd name="connsiteX1" fmla="*/ 1434660 w 1434660"/>
                      <a:gd name="connsiteY1" fmla="*/ 1192 h 2677146"/>
                      <a:gd name="connsiteX2" fmla="*/ 655400 w 1434660"/>
                      <a:gd name="connsiteY2" fmla="*/ 2677146 h 2677146"/>
                      <a:gd name="connsiteX3" fmla="*/ 0 w 1434660"/>
                      <a:gd name="connsiteY3" fmla="*/ 0 h 2677146"/>
                      <a:gd name="connsiteX0" fmla="*/ 0 w 1420889"/>
                      <a:gd name="connsiteY0" fmla="*/ 0 h 2677146"/>
                      <a:gd name="connsiteX1" fmla="*/ 1420889 w 1420889"/>
                      <a:gd name="connsiteY1" fmla="*/ 1192 h 2677146"/>
                      <a:gd name="connsiteX2" fmla="*/ 641629 w 1420889"/>
                      <a:gd name="connsiteY2" fmla="*/ 2677146 h 2677146"/>
                      <a:gd name="connsiteX3" fmla="*/ 0 w 1420889"/>
                      <a:gd name="connsiteY3" fmla="*/ 0 h 2677146"/>
                      <a:gd name="connsiteX0" fmla="*/ 0 w 1420889"/>
                      <a:gd name="connsiteY0" fmla="*/ 0 h 2680049"/>
                      <a:gd name="connsiteX1" fmla="*/ 1420889 w 1420889"/>
                      <a:gd name="connsiteY1" fmla="*/ 1192 h 2680049"/>
                      <a:gd name="connsiteX2" fmla="*/ 618406 w 1420889"/>
                      <a:gd name="connsiteY2" fmla="*/ 2680049 h 2680049"/>
                      <a:gd name="connsiteX3" fmla="*/ 0 w 1420889"/>
                      <a:gd name="connsiteY3" fmla="*/ 0 h 2680049"/>
                      <a:gd name="connsiteX0" fmla="*/ 0 w 1410521"/>
                      <a:gd name="connsiteY0" fmla="*/ 0 h 2680049"/>
                      <a:gd name="connsiteX1" fmla="*/ 1410521 w 1410521"/>
                      <a:gd name="connsiteY1" fmla="*/ 8969 h 2680049"/>
                      <a:gd name="connsiteX2" fmla="*/ 618406 w 1410521"/>
                      <a:gd name="connsiteY2" fmla="*/ 2680049 h 2680049"/>
                      <a:gd name="connsiteX3" fmla="*/ 0 w 1410521"/>
                      <a:gd name="connsiteY3" fmla="*/ 0 h 2680049"/>
                      <a:gd name="connsiteX0" fmla="*/ 0 w 1410521"/>
                      <a:gd name="connsiteY0" fmla="*/ 0 h 2680049"/>
                      <a:gd name="connsiteX1" fmla="*/ 1410521 w 1410521"/>
                      <a:gd name="connsiteY1" fmla="*/ 3784 h 2680049"/>
                      <a:gd name="connsiteX2" fmla="*/ 618406 w 1410521"/>
                      <a:gd name="connsiteY2" fmla="*/ 2680049 h 2680049"/>
                      <a:gd name="connsiteX3" fmla="*/ 0 w 1410521"/>
                      <a:gd name="connsiteY3" fmla="*/ 0 h 2680049"/>
                      <a:gd name="connsiteX0" fmla="*/ 0 w 1414734"/>
                      <a:gd name="connsiteY0" fmla="*/ 0 h 2696901"/>
                      <a:gd name="connsiteX1" fmla="*/ 1414734 w 1414734"/>
                      <a:gd name="connsiteY1" fmla="*/ 20636 h 2696901"/>
                      <a:gd name="connsiteX2" fmla="*/ 622619 w 1414734"/>
                      <a:gd name="connsiteY2" fmla="*/ 2696901 h 2696901"/>
                      <a:gd name="connsiteX3" fmla="*/ 0 w 1414734"/>
                      <a:gd name="connsiteY3" fmla="*/ 0 h 2696901"/>
                      <a:gd name="connsiteX0" fmla="*/ 0 w 1418947"/>
                      <a:gd name="connsiteY0" fmla="*/ 429 h 2697330"/>
                      <a:gd name="connsiteX1" fmla="*/ 1418947 w 1418947"/>
                      <a:gd name="connsiteY1" fmla="*/ 0 h 2697330"/>
                      <a:gd name="connsiteX2" fmla="*/ 622619 w 1418947"/>
                      <a:gd name="connsiteY2" fmla="*/ 2697330 h 2697330"/>
                      <a:gd name="connsiteX3" fmla="*/ 0 w 1418947"/>
                      <a:gd name="connsiteY3" fmla="*/ 429 h 2697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947" h="2697330">
                        <a:moveTo>
                          <a:pt x="0" y="429"/>
                        </a:moveTo>
                        <a:lnTo>
                          <a:pt x="1418947" y="0"/>
                        </a:lnTo>
                        <a:lnTo>
                          <a:pt x="622619" y="2697330"/>
                        </a:lnTo>
                        <a:lnTo>
                          <a:pt x="0" y="429"/>
                        </a:lnTo>
                        <a:close/>
                      </a:path>
                    </a:pathLst>
                  </a:custGeom>
                  <a:solidFill>
                    <a:srgbClr val="8A879D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任意多边形 250"/>
                  <p:cNvSpPr/>
                  <p:nvPr/>
                </p:nvSpPr>
                <p:spPr>
                  <a:xfrm>
                    <a:off x="6736857" y="3235713"/>
                    <a:ext cx="1284314" cy="1441439"/>
                  </a:xfrm>
                  <a:custGeom>
                    <a:avLst/>
                    <a:gdLst>
                      <a:gd name="connsiteX0" fmla="*/ 0 w 1262441"/>
                      <a:gd name="connsiteY0" fmla="*/ 0 h 1456584"/>
                      <a:gd name="connsiteX1" fmla="*/ 1262441 w 1262441"/>
                      <a:gd name="connsiteY1" fmla="*/ 0 h 1456584"/>
                      <a:gd name="connsiteX2" fmla="*/ 879199 w 1262441"/>
                      <a:gd name="connsiteY2" fmla="*/ 1452282 h 1456584"/>
                      <a:gd name="connsiteX3" fmla="*/ 873425 w 1262441"/>
                      <a:gd name="connsiteY3" fmla="*/ 1456584 h 1456584"/>
                      <a:gd name="connsiteX4" fmla="*/ 0 w 1262441"/>
                      <a:gd name="connsiteY4" fmla="*/ 0 h 1456584"/>
                      <a:gd name="connsiteX0" fmla="*/ 0 w 1281721"/>
                      <a:gd name="connsiteY0" fmla="*/ 0 h 1456584"/>
                      <a:gd name="connsiteX1" fmla="*/ 1281721 w 1281721"/>
                      <a:gd name="connsiteY1" fmla="*/ 0 h 1456584"/>
                      <a:gd name="connsiteX2" fmla="*/ 898479 w 1281721"/>
                      <a:gd name="connsiteY2" fmla="*/ 1452282 h 1456584"/>
                      <a:gd name="connsiteX3" fmla="*/ 892705 w 1281721"/>
                      <a:gd name="connsiteY3" fmla="*/ 1456584 h 1456584"/>
                      <a:gd name="connsiteX4" fmla="*/ 0 w 1281721"/>
                      <a:gd name="connsiteY4" fmla="*/ 0 h 1456584"/>
                      <a:gd name="connsiteX0" fmla="*/ 0 w 1284314"/>
                      <a:gd name="connsiteY0" fmla="*/ 2645 h 1456584"/>
                      <a:gd name="connsiteX1" fmla="*/ 1284314 w 1284314"/>
                      <a:gd name="connsiteY1" fmla="*/ 0 h 1456584"/>
                      <a:gd name="connsiteX2" fmla="*/ 901072 w 1284314"/>
                      <a:gd name="connsiteY2" fmla="*/ 1452282 h 1456584"/>
                      <a:gd name="connsiteX3" fmla="*/ 895298 w 1284314"/>
                      <a:gd name="connsiteY3" fmla="*/ 1456584 h 1456584"/>
                      <a:gd name="connsiteX4" fmla="*/ 0 w 1284314"/>
                      <a:gd name="connsiteY4" fmla="*/ 2645 h 1456584"/>
                      <a:gd name="connsiteX0" fmla="*/ 0 w 1284314"/>
                      <a:gd name="connsiteY0" fmla="*/ 0 h 1471138"/>
                      <a:gd name="connsiteX1" fmla="*/ 1284314 w 1284314"/>
                      <a:gd name="connsiteY1" fmla="*/ 14554 h 1471138"/>
                      <a:gd name="connsiteX2" fmla="*/ 901072 w 1284314"/>
                      <a:gd name="connsiteY2" fmla="*/ 1466836 h 1471138"/>
                      <a:gd name="connsiteX3" fmla="*/ 895298 w 1284314"/>
                      <a:gd name="connsiteY3" fmla="*/ 1471138 h 1471138"/>
                      <a:gd name="connsiteX4" fmla="*/ 0 w 1284314"/>
                      <a:gd name="connsiteY4" fmla="*/ 0 h 1471138"/>
                      <a:gd name="connsiteX0" fmla="*/ 0 w 1284314"/>
                      <a:gd name="connsiteY0" fmla="*/ 0 h 1471138"/>
                      <a:gd name="connsiteX1" fmla="*/ 1284314 w 1284314"/>
                      <a:gd name="connsiteY1" fmla="*/ 1656 h 1471138"/>
                      <a:gd name="connsiteX2" fmla="*/ 901072 w 1284314"/>
                      <a:gd name="connsiteY2" fmla="*/ 1466836 h 1471138"/>
                      <a:gd name="connsiteX3" fmla="*/ 895298 w 1284314"/>
                      <a:gd name="connsiteY3" fmla="*/ 1471138 h 1471138"/>
                      <a:gd name="connsiteX4" fmla="*/ 0 w 1284314"/>
                      <a:gd name="connsiteY4" fmla="*/ 0 h 147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314" h="1471138">
                        <a:moveTo>
                          <a:pt x="0" y="0"/>
                        </a:moveTo>
                        <a:lnTo>
                          <a:pt x="1284314" y="1656"/>
                        </a:lnTo>
                        <a:lnTo>
                          <a:pt x="901072" y="1466836"/>
                        </a:lnTo>
                        <a:lnTo>
                          <a:pt x="895298" y="1471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03049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任意多边形 251"/>
                  <p:cNvSpPr/>
                  <p:nvPr/>
                </p:nvSpPr>
                <p:spPr>
                  <a:xfrm>
                    <a:off x="8022132" y="3241277"/>
                    <a:ext cx="1672506" cy="845516"/>
                  </a:xfrm>
                  <a:custGeom>
                    <a:avLst/>
                    <a:gdLst>
                      <a:gd name="connsiteX0" fmla="*/ 0 w 1672507"/>
                      <a:gd name="connsiteY0" fmla="*/ 0 h 845322"/>
                      <a:gd name="connsiteX1" fmla="*/ 1470687 w 1672507"/>
                      <a:gd name="connsiteY1" fmla="*/ 2399 h 845322"/>
                      <a:gd name="connsiteX2" fmla="*/ 1671881 w 1672507"/>
                      <a:gd name="connsiteY2" fmla="*/ 825719 h 845322"/>
                      <a:gd name="connsiteX3" fmla="*/ 1672507 w 1672507"/>
                      <a:gd name="connsiteY3" fmla="*/ 845322 h 845322"/>
                      <a:gd name="connsiteX4" fmla="*/ 0 w 1672507"/>
                      <a:gd name="connsiteY4" fmla="*/ 0 h 845322"/>
                      <a:gd name="connsiteX0" fmla="*/ 0 w 1672507"/>
                      <a:gd name="connsiteY0" fmla="*/ 0 h 845322"/>
                      <a:gd name="connsiteX1" fmla="*/ 1470687 w 1672507"/>
                      <a:gd name="connsiteY1" fmla="*/ 2399 h 845322"/>
                      <a:gd name="connsiteX2" fmla="*/ 1672507 w 1672507"/>
                      <a:gd name="connsiteY2" fmla="*/ 845322 h 845322"/>
                      <a:gd name="connsiteX3" fmla="*/ 0 w 1672507"/>
                      <a:gd name="connsiteY3" fmla="*/ 0 h 845322"/>
                      <a:gd name="connsiteX0" fmla="*/ 0 w 1672507"/>
                      <a:gd name="connsiteY0" fmla="*/ 5377 h 850699"/>
                      <a:gd name="connsiteX1" fmla="*/ 1462910 w 1672507"/>
                      <a:gd name="connsiteY1" fmla="*/ 0 h 850699"/>
                      <a:gd name="connsiteX2" fmla="*/ 1672507 w 1672507"/>
                      <a:gd name="connsiteY2" fmla="*/ 850699 h 850699"/>
                      <a:gd name="connsiteX3" fmla="*/ 0 w 1672507"/>
                      <a:gd name="connsiteY3" fmla="*/ 5377 h 850699"/>
                      <a:gd name="connsiteX0" fmla="*/ 0 w 1672507"/>
                      <a:gd name="connsiteY0" fmla="*/ 192 h 845514"/>
                      <a:gd name="connsiteX1" fmla="*/ 1468095 w 1672507"/>
                      <a:gd name="connsiteY1" fmla="*/ 0 h 845514"/>
                      <a:gd name="connsiteX2" fmla="*/ 1672507 w 1672507"/>
                      <a:gd name="connsiteY2" fmla="*/ 845514 h 845514"/>
                      <a:gd name="connsiteX3" fmla="*/ 0 w 1672507"/>
                      <a:gd name="connsiteY3" fmla="*/ 192 h 845514"/>
                      <a:gd name="connsiteX0" fmla="*/ 0 w 1659546"/>
                      <a:gd name="connsiteY0" fmla="*/ 5377 h 845514"/>
                      <a:gd name="connsiteX1" fmla="*/ 1455134 w 1659546"/>
                      <a:gd name="connsiteY1" fmla="*/ 0 h 845514"/>
                      <a:gd name="connsiteX2" fmla="*/ 1659546 w 1659546"/>
                      <a:gd name="connsiteY2" fmla="*/ 845514 h 845514"/>
                      <a:gd name="connsiteX3" fmla="*/ 0 w 1659546"/>
                      <a:gd name="connsiteY3" fmla="*/ 5377 h 845514"/>
                      <a:gd name="connsiteX0" fmla="*/ 0 w 1664730"/>
                      <a:gd name="connsiteY0" fmla="*/ 5377 h 845514"/>
                      <a:gd name="connsiteX1" fmla="*/ 1460318 w 1664730"/>
                      <a:gd name="connsiteY1" fmla="*/ 0 h 845514"/>
                      <a:gd name="connsiteX2" fmla="*/ 1664730 w 1664730"/>
                      <a:gd name="connsiteY2" fmla="*/ 845514 h 845514"/>
                      <a:gd name="connsiteX3" fmla="*/ 0 w 1664730"/>
                      <a:gd name="connsiteY3" fmla="*/ 5377 h 845514"/>
                      <a:gd name="connsiteX0" fmla="*/ 0 w 1662138"/>
                      <a:gd name="connsiteY0" fmla="*/ 18338 h 845514"/>
                      <a:gd name="connsiteX1" fmla="*/ 1457726 w 1662138"/>
                      <a:gd name="connsiteY1" fmla="*/ 0 h 845514"/>
                      <a:gd name="connsiteX2" fmla="*/ 1662138 w 1662138"/>
                      <a:gd name="connsiteY2" fmla="*/ 845514 h 845514"/>
                      <a:gd name="connsiteX3" fmla="*/ 0 w 1662138"/>
                      <a:gd name="connsiteY3" fmla="*/ 18338 h 845514"/>
                      <a:gd name="connsiteX0" fmla="*/ 0 w 1672506"/>
                      <a:gd name="connsiteY0" fmla="*/ 10561 h 845514"/>
                      <a:gd name="connsiteX1" fmla="*/ 1468094 w 1672506"/>
                      <a:gd name="connsiteY1" fmla="*/ 0 h 845514"/>
                      <a:gd name="connsiteX2" fmla="*/ 1672506 w 1672506"/>
                      <a:gd name="connsiteY2" fmla="*/ 845514 h 845514"/>
                      <a:gd name="connsiteX3" fmla="*/ 0 w 1672506"/>
                      <a:gd name="connsiteY3" fmla="*/ 10561 h 845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2506" h="845514">
                        <a:moveTo>
                          <a:pt x="0" y="10561"/>
                        </a:moveTo>
                        <a:lnTo>
                          <a:pt x="1468094" y="0"/>
                        </a:lnTo>
                        <a:lnTo>
                          <a:pt x="1672506" y="845514"/>
                        </a:lnTo>
                        <a:lnTo>
                          <a:pt x="0" y="10561"/>
                        </a:lnTo>
                        <a:close/>
                      </a:path>
                    </a:pathLst>
                  </a:custGeom>
                  <a:solidFill>
                    <a:srgbClr val="1C354B">
                      <a:alpha val="3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任意多边形 259"/>
                  <p:cNvSpPr/>
                  <p:nvPr/>
                </p:nvSpPr>
                <p:spPr>
                  <a:xfrm>
                    <a:off x="7634217" y="3253047"/>
                    <a:ext cx="2059292" cy="1446330"/>
                  </a:xfrm>
                  <a:custGeom>
                    <a:avLst/>
                    <a:gdLst>
                      <a:gd name="connsiteX0" fmla="*/ 379253 w 2059292"/>
                      <a:gd name="connsiteY0" fmla="*/ 0 h 1446331"/>
                      <a:gd name="connsiteX1" fmla="*/ 386543 w 2059292"/>
                      <a:gd name="connsiteY1" fmla="*/ 12 h 1446331"/>
                      <a:gd name="connsiteX2" fmla="*/ 2059050 w 2059292"/>
                      <a:gd name="connsiteY2" fmla="*/ 845334 h 1446331"/>
                      <a:gd name="connsiteX3" fmla="*/ 2059292 w 2059292"/>
                      <a:gd name="connsiteY3" fmla="*/ 852902 h 1446331"/>
                      <a:gd name="connsiteX4" fmla="*/ 2677 w 2059292"/>
                      <a:gd name="connsiteY4" fmla="*/ 1446331 h 1446331"/>
                      <a:gd name="connsiteX5" fmla="*/ 0 w 2059292"/>
                      <a:gd name="connsiteY5" fmla="*/ 1441841 h 1446331"/>
                      <a:gd name="connsiteX6" fmla="*/ 379253 w 2059292"/>
                      <a:gd name="connsiteY6" fmla="*/ 0 h 1446331"/>
                      <a:gd name="connsiteX0" fmla="*/ 379253 w 2059292"/>
                      <a:gd name="connsiteY0" fmla="*/ 0 h 1446331"/>
                      <a:gd name="connsiteX1" fmla="*/ 2059050 w 2059292"/>
                      <a:gd name="connsiteY1" fmla="*/ 845334 h 1446331"/>
                      <a:gd name="connsiteX2" fmla="*/ 2059292 w 2059292"/>
                      <a:gd name="connsiteY2" fmla="*/ 852902 h 1446331"/>
                      <a:gd name="connsiteX3" fmla="*/ 2677 w 2059292"/>
                      <a:gd name="connsiteY3" fmla="*/ 1446331 h 1446331"/>
                      <a:gd name="connsiteX4" fmla="*/ 0 w 2059292"/>
                      <a:gd name="connsiteY4" fmla="*/ 1441841 h 1446331"/>
                      <a:gd name="connsiteX5" fmla="*/ 379253 w 2059292"/>
                      <a:gd name="connsiteY5" fmla="*/ 0 h 14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59292" h="1446331">
                        <a:moveTo>
                          <a:pt x="379253" y="0"/>
                        </a:moveTo>
                        <a:lnTo>
                          <a:pt x="2059050" y="845334"/>
                        </a:lnTo>
                        <a:cubicBezTo>
                          <a:pt x="2059131" y="847857"/>
                          <a:pt x="2059211" y="850379"/>
                          <a:pt x="2059292" y="852902"/>
                        </a:cubicBezTo>
                        <a:lnTo>
                          <a:pt x="2677" y="1446331"/>
                        </a:lnTo>
                        <a:lnTo>
                          <a:pt x="0" y="1441841"/>
                        </a:lnTo>
                        <a:lnTo>
                          <a:pt x="379253" y="0"/>
                        </a:lnTo>
                        <a:close/>
                      </a:path>
                    </a:pathLst>
                  </a:custGeom>
                  <a:solidFill>
                    <a:srgbClr val="859EBD">
                      <a:alpha val="1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任意多边形 260"/>
                  <p:cNvSpPr/>
                  <p:nvPr/>
                </p:nvSpPr>
                <p:spPr>
                  <a:xfrm>
                    <a:off x="7636893" y="4698411"/>
                    <a:ext cx="2088998" cy="1242060"/>
                  </a:xfrm>
                  <a:custGeom>
                    <a:avLst/>
                    <a:gdLst>
                      <a:gd name="connsiteX0" fmla="*/ 3352 w 2088998"/>
                      <a:gd name="connsiteY0" fmla="*/ 0 h 1236876"/>
                      <a:gd name="connsiteX1" fmla="*/ 2088943 w 2088998"/>
                      <a:gd name="connsiteY1" fmla="*/ 420516 h 1236876"/>
                      <a:gd name="connsiteX2" fmla="*/ 2088998 w 2088998"/>
                      <a:gd name="connsiteY2" fmla="*/ 422229 h 1236876"/>
                      <a:gd name="connsiteX3" fmla="*/ 736794 w 2088998"/>
                      <a:gd name="connsiteY3" fmla="*/ 1236876 h 1236876"/>
                      <a:gd name="connsiteX4" fmla="*/ 0 w 2088998"/>
                      <a:gd name="connsiteY4" fmla="*/ 967 h 1236876"/>
                      <a:gd name="connsiteX5" fmla="*/ 3352 w 2088998"/>
                      <a:gd name="connsiteY5" fmla="*/ 0 h 1236876"/>
                      <a:gd name="connsiteX0" fmla="*/ 3352 w 2088998"/>
                      <a:gd name="connsiteY0" fmla="*/ 0 h 1242060"/>
                      <a:gd name="connsiteX1" fmla="*/ 2088943 w 2088998"/>
                      <a:gd name="connsiteY1" fmla="*/ 420516 h 1242060"/>
                      <a:gd name="connsiteX2" fmla="*/ 2088998 w 2088998"/>
                      <a:gd name="connsiteY2" fmla="*/ 422229 h 1242060"/>
                      <a:gd name="connsiteX3" fmla="*/ 765308 w 2088998"/>
                      <a:gd name="connsiteY3" fmla="*/ 1242060 h 1242060"/>
                      <a:gd name="connsiteX4" fmla="*/ 0 w 2088998"/>
                      <a:gd name="connsiteY4" fmla="*/ 967 h 1242060"/>
                      <a:gd name="connsiteX5" fmla="*/ 3352 w 2088998"/>
                      <a:gd name="connsiteY5" fmla="*/ 0 h 124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8998" h="1242060">
                        <a:moveTo>
                          <a:pt x="3352" y="0"/>
                        </a:moveTo>
                        <a:lnTo>
                          <a:pt x="2088943" y="420516"/>
                        </a:lnTo>
                        <a:cubicBezTo>
                          <a:pt x="2088961" y="421087"/>
                          <a:pt x="2088980" y="421658"/>
                          <a:pt x="2088998" y="422229"/>
                        </a:cubicBezTo>
                        <a:lnTo>
                          <a:pt x="765308" y="1242060"/>
                        </a:lnTo>
                        <a:lnTo>
                          <a:pt x="0" y="967"/>
                        </a:lnTo>
                        <a:lnTo>
                          <a:pt x="3352" y="0"/>
                        </a:lnTo>
                        <a:close/>
                      </a:path>
                    </a:pathLst>
                  </a:custGeom>
                  <a:solidFill>
                    <a:srgbClr val="656E81">
                      <a:alpha val="5686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2" name="任意多边形 261"/>
                  <p:cNvSpPr/>
                  <p:nvPr/>
                </p:nvSpPr>
                <p:spPr>
                  <a:xfrm>
                    <a:off x="7621715" y="4105950"/>
                    <a:ext cx="2104121" cy="1012979"/>
                  </a:xfrm>
                  <a:custGeom>
                    <a:avLst/>
                    <a:gdLst>
                      <a:gd name="connsiteX0" fmla="*/ 2053263 w 2085591"/>
                      <a:gd name="connsiteY0" fmla="*/ 0 h 1012978"/>
                      <a:gd name="connsiteX1" fmla="*/ 2085591 w 2085591"/>
                      <a:gd name="connsiteY1" fmla="*/ 1012978 h 1012978"/>
                      <a:gd name="connsiteX2" fmla="*/ 0 w 2085591"/>
                      <a:gd name="connsiteY2" fmla="*/ 592462 h 1012978"/>
                      <a:gd name="connsiteX3" fmla="*/ 2053263 w 2085591"/>
                      <a:gd name="connsiteY3" fmla="*/ 0 h 1012978"/>
                      <a:gd name="connsiteX0" fmla="*/ 2061040 w 2093368"/>
                      <a:gd name="connsiteY0" fmla="*/ 0 h 1012978"/>
                      <a:gd name="connsiteX1" fmla="*/ 2093368 w 2093368"/>
                      <a:gd name="connsiteY1" fmla="*/ 1012978 h 1012978"/>
                      <a:gd name="connsiteX2" fmla="*/ 0 w 2093368"/>
                      <a:gd name="connsiteY2" fmla="*/ 582094 h 1012978"/>
                      <a:gd name="connsiteX3" fmla="*/ 2061040 w 2093368"/>
                      <a:gd name="connsiteY3" fmla="*/ 0 h 1012978"/>
                      <a:gd name="connsiteX0" fmla="*/ 2071793 w 2104121"/>
                      <a:gd name="connsiteY0" fmla="*/ 0 h 1012978"/>
                      <a:gd name="connsiteX1" fmla="*/ 2104121 w 2104121"/>
                      <a:gd name="connsiteY1" fmla="*/ 1012978 h 1012978"/>
                      <a:gd name="connsiteX2" fmla="*/ 0 w 2104121"/>
                      <a:gd name="connsiteY2" fmla="*/ 587471 h 1012978"/>
                      <a:gd name="connsiteX3" fmla="*/ 2071793 w 2104121"/>
                      <a:gd name="connsiteY3" fmla="*/ 0 h 1012978"/>
                      <a:gd name="connsiteX0" fmla="*/ 2071793 w 2104121"/>
                      <a:gd name="connsiteY0" fmla="*/ 0 h 1012978"/>
                      <a:gd name="connsiteX1" fmla="*/ 2104121 w 2104121"/>
                      <a:gd name="connsiteY1" fmla="*/ 1012978 h 1012978"/>
                      <a:gd name="connsiteX2" fmla="*/ 0 w 2104121"/>
                      <a:gd name="connsiteY2" fmla="*/ 587471 h 1012978"/>
                      <a:gd name="connsiteX3" fmla="*/ 2071793 w 2104121"/>
                      <a:gd name="connsiteY3" fmla="*/ 0 h 1012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04121" h="1012978">
                        <a:moveTo>
                          <a:pt x="2071793" y="0"/>
                        </a:moveTo>
                        <a:lnTo>
                          <a:pt x="2104121" y="1012978"/>
                        </a:lnTo>
                        <a:lnTo>
                          <a:pt x="0" y="587471"/>
                        </a:lnTo>
                        <a:lnTo>
                          <a:pt x="2071793" y="0"/>
                        </a:lnTo>
                        <a:close/>
                      </a:path>
                    </a:pathLst>
                  </a:custGeom>
                  <a:solidFill>
                    <a:srgbClr val="425463">
                      <a:alpha val="7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任意多边形 265"/>
                  <p:cNvSpPr/>
                  <p:nvPr/>
                </p:nvSpPr>
                <p:spPr>
                  <a:xfrm>
                    <a:off x="4040047" y="1437358"/>
                    <a:ext cx="861181" cy="1253439"/>
                  </a:xfrm>
                  <a:custGeom>
                    <a:avLst/>
                    <a:gdLst>
                      <a:gd name="connsiteX0" fmla="*/ 861182 w 861182"/>
                      <a:gd name="connsiteY0" fmla="*/ 0 h 1263540"/>
                      <a:gd name="connsiteX1" fmla="*/ 523291 w 861182"/>
                      <a:gd name="connsiteY1" fmla="*/ 1258937 h 1263540"/>
                      <a:gd name="connsiteX2" fmla="*/ 514567 w 861182"/>
                      <a:gd name="connsiteY2" fmla="*/ 1263540 h 1263540"/>
                      <a:gd name="connsiteX3" fmla="*/ 0 w 861182"/>
                      <a:gd name="connsiteY3" fmla="*/ 516026 h 1263540"/>
                      <a:gd name="connsiteX4" fmla="*/ 861182 w 861182"/>
                      <a:gd name="connsiteY4" fmla="*/ 0 h 1263540"/>
                      <a:gd name="connsiteX0" fmla="*/ 861182 w 861182"/>
                      <a:gd name="connsiteY0" fmla="*/ 0 h 1258937"/>
                      <a:gd name="connsiteX1" fmla="*/ 523291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8937"/>
                      <a:gd name="connsiteX1" fmla="*/ 523291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8937"/>
                      <a:gd name="connsiteX1" fmla="*/ 514830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4706"/>
                      <a:gd name="connsiteX1" fmla="*/ 502138 w 861182"/>
                      <a:gd name="connsiteY1" fmla="*/ 1254706 h 1254706"/>
                      <a:gd name="connsiteX2" fmla="*/ 0 w 861182"/>
                      <a:gd name="connsiteY2" fmla="*/ 516026 h 1254706"/>
                      <a:gd name="connsiteX3" fmla="*/ 861182 w 861182"/>
                      <a:gd name="connsiteY3" fmla="*/ 0 h 1254706"/>
                      <a:gd name="connsiteX0" fmla="*/ 861182 w 861182"/>
                      <a:gd name="connsiteY0" fmla="*/ 0 h 1254706"/>
                      <a:gd name="connsiteX1" fmla="*/ 499241 w 861182"/>
                      <a:gd name="connsiteY1" fmla="*/ 1254706 h 1254706"/>
                      <a:gd name="connsiteX2" fmla="*/ 0 w 861182"/>
                      <a:gd name="connsiteY2" fmla="*/ 516026 h 1254706"/>
                      <a:gd name="connsiteX3" fmla="*/ 861182 w 861182"/>
                      <a:gd name="connsiteY3" fmla="*/ 0 h 1254706"/>
                      <a:gd name="connsiteX0" fmla="*/ 861182 w 861182"/>
                      <a:gd name="connsiteY0" fmla="*/ 0 h 1243116"/>
                      <a:gd name="connsiteX1" fmla="*/ 496343 w 861182"/>
                      <a:gd name="connsiteY1" fmla="*/ 1243116 h 1243116"/>
                      <a:gd name="connsiteX2" fmla="*/ 0 w 861182"/>
                      <a:gd name="connsiteY2" fmla="*/ 516026 h 1243116"/>
                      <a:gd name="connsiteX3" fmla="*/ 861182 w 861182"/>
                      <a:gd name="connsiteY3" fmla="*/ 0 h 1243116"/>
                      <a:gd name="connsiteX0" fmla="*/ 861182 w 861182"/>
                      <a:gd name="connsiteY0" fmla="*/ 0 h 1248277"/>
                      <a:gd name="connsiteX1" fmla="*/ 501504 w 861182"/>
                      <a:gd name="connsiteY1" fmla="*/ 1248277 h 1248277"/>
                      <a:gd name="connsiteX2" fmla="*/ 0 w 861182"/>
                      <a:gd name="connsiteY2" fmla="*/ 516026 h 1248277"/>
                      <a:gd name="connsiteX3" fmla="*/ 861182 w 861182"/>
                      <a:gd name="connsiteY3" fmla="*/ 0 h 1248277"/>
                      <a:gd name="connsiteX0" fmla="*/ 861182 w 861182"/>
                      <a:gd name="connsiteY0" fmla="*/ 0 h 1253438"/>
                      <a:gd name="connsiteX1" fmla="*/ 511823 w 861182"/>
                      <a:gd name="connsiteY1" fmla="*/ 1253438 h 1253438"/>
                      <a:gd name="connsiteX2" fmla="*/ 0 w 861182"/>
                      <a:gd name="connsiteY2" fmla="*/ 516026 h 1253438"/>
                      <a:gd name="connsiteX3" fmla="*/ 861182 w 861182"/>
                      <a:gd name="connsiteY3" fmla="*/ 0 h 1253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82" h="1253438">
                        <a:moveTo>
                          <a:pt x="861182" y="0"/>
                        </a:moveTo>
                        <a:lnTo>
                          <a:pt x="511823" y="1253438"/>
                        </a:lnTo>
                        <a:lnTo>
                          <a:pt x="0" y="516026"/>
                        </a:lnTo>
                        <a:lnTo>
                          <a:pt x="86118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任意多边形 273"/>
                  <p:cNvSpPr/>
                  <p:nvPr/>
                </p:nvSpPr>
                <p:spPr>
                  <a:xfrm>
                    <a:off x="3554008" y="1964844"/>
                    <a:ext cx="1008280" cy="724152"/>
                  </a:xfrm>
                  <a:custGeom>
                    <a:avLst/>
                    <a:gdLst>
                      <a:gd name="connsiteX0" fmla="*/ 510195 w 1031183"/>
                      <a:gd name="connsiteY0" fmla="*/ 0 h 740752"/>
                      <a:gd name="connsiteX1" fmla="*/ 1031183 w 1031183"/>
                      <a:gd name="connsiteY1" fmla="*/ 740752 h 740752"/>
                      <a:gd name="connsiteX2" fmla="*/ 0 w 1031183"/>
                      <a:gd name="connsiteY2" fmla="*/ 496122 h 740752"/>
                      <a:gd name="connsiteX3" fmla="*/ 510195 w 1031183"/>
                      <a:gd name="connsiteY3" fmla="*/ 0 h 740752"/>
                      <a:gd name="connsiteX0" fmla="*/ 498358 w 1019346"/>
                      <a:gd name="connsiteY0" fmla="*/ 0 h 740752"/>
                      <a:gd name="connsiteX1" fmla="*/ 1019346 w 1019346"/>
                      <a:gd name="connsiteY1" fmla="*/ 740752 h 740752"/>
                      <a:gd name="connsiteX2" fmla="*/ 0 w 1019346"/>
                      <a:gd name="connsiteY2" fmla="*/ 490203 h 740752"/>
                      <a:gd name="connsiteX3" fmla="*/ 498358 w 1019346"/>
                      <a:gd name="connsiteY3" fmla="*/ 0 h 740752"/>
                      <a:gd name="connsiteX0" fmla="*/ 498358 w 998193"/>
                      <a:gd name="connsiteY0" fmla="*/ 0 h 732290"/>
                      <a:gd name="connsiteX1" fmla="*/ 998193 w 998193"/>
                      <a:gd name="connsiteY1" fmla="*/ 732290 h 732290"/>
                      <a:gd name="connsiteX2" fmla="*/ 0 w 998193"/>
                      <a:gd name="connsiteY2" fmla="*/ 490203 h 732290"/>
                      <a:gd name="connsiteX3" fmla="*/ 498358 w 998193"/>
                      <a:gd name="connsiteY3" fmla="*/ 0 h 732290"/>
                      <a:gd name="connsiteX0" fmla="*/ 487804 w 987639"/>
                      <a:gd name="connsiteY0" fmla="*/ 0 h 732290"/>
                      <a:gd name="connsiteX1" fmla="*/ 987639 w 987639"/>
                      <a:gd name="connsiteY1" fmla="*/ 732290 h 732290"/>
                      <a:gd name="connsiteX2" fmla="*/ 0 w 987639"/>
                      <a:gd name="connsiteY2" fmla="*/ 487565 h 732290"/>
                      <a:gd name="connsiteX3" fmla="*/ 487804 w 987639"/>
                      <a:gd name="connsiteY3" fmla="*/ 0 h 732290"/>
                      <a:gd name="connsiteX0" fmla="*/ 498357 w 998192"/>
                      <a:gd name="connsiteY0" fmla="*/ 0 h 732290"/>
                      <a:gd name="connsiteX1" fmla="*/ 998192 w 998192"/>
                      <a:gd name="connsiteY1" fmla="*/ 732290 h 732290"/>
                      <a:gd name="connsiteX2" fmla="*/ 0 w 998192"/>
                      <a:gd name="connsiteY2" fmla="*/ 484927 h 732290"/>
                      <a:gd name="connsiteX3" fmla="*/ 498357 w 998192"/>
                      <a:gd name="connsiteY3" fmla="*/ 0 h 732290"/>
                      <a:gd name="connsiteX0" fmla="*/ 487804 w 987639"/>
                      <a:gd name="connsiteY0" fmla="*/ 0 h 732290"/>
                      <a:gd name="connsiteX1" fmla="*/ 987639 w 987639"/>
                      <a:gd name="connsiteY1" fmla="*/ 732290 h 732290"/>
                      <a:gd name="connsiteX2" fmla="*/ 0 w 987639"/>
                      <a:gd name="connsiteY2" fmla="*/ 484927 h 732290"/>
                      <a:gd name="connsiteX3" fmla="*/ 487804 w 987639"/>
                      <a:gd name="connsiteY3" fmla="*/ 0 h 732290"/>
                      <a:gd name="connsiteX0" fmla="*/ 487804 w 1013439"/>
                      <a:gd name="connsiteY0" fmla="*/ 0 h 732290"/>
                      <a:gd name="connsiteX1" fmla="*/ 1013439 w 1013439"/>
                      <a:gd name="connsiteY1" fmla="*/ 732290 h 732290"/>
                      <a:gd name="connsiteX2" fmla="*/ 0 w 1013439"/>
                      <a:gd name="connsiteY2" fmla="*/ 484927 h 732290"/>
                      <a:gd name="connsiteX3" fmla="*/ 487804 w 1013439"/>
                      <a:gd name="connsiteY3" fmla="*/ 0 h 732290"/>
                      <a:gd name="connsiteX0" fmla="*/ 494056 w 1013439"/>
                      <a:gd name="connsiteY0" fmla="*/ 0 h 732290"/>
                      <a:gd name="connsiteX1" fmla="*/ 1013439 w 1013439"/>
                      <a:gd name="connsiteY1" fmla="*/ 732290 h 732290"/>
                      <a:gd name="connsiteX2" fmla="*/ 0 w 1013439"/>
                      <a:gd name="connsiteY2" fmla="*/ 484927 h 732290"/>
                      <a:gd name="connsiteX3" fmla="*/ 494056 w 1013439"/>
                      <a:gd name="connsiteY3" fmla="*/ 0 h 732290"/>
                      <a:gd name="connsiteX0" fmla="*/ 512808 w 1013439"/>
                      <a:gd name="connsiteY0" fmla="*/ 0 h 744792"/>
                      <a:gd name="connsiteX1" fmla="*/ 1013439 w 1013439"/>
                      <a:gd name="connsiteY1" fmla="*/ 744792 h 744792"/>
                      <a:gd name="connsiteX2" fmla="*/ 0 w 1013439"/>
                      <a:gd name="connsiteY2" fmla="*/ 497429 h 744792"/>
                      <a:gd name="connsiteX3" fmla="*/ 512808 w 1013439"/>
                      <a:gd name="connsiteY3" fmla="*/ 0 h 744792"/>
                      <a:gd name="connsiteX0" fmla="*/ 507647 w 1013439"/>
                      <a:gd name="connsiteY0" fmla="*/ 0 h 724151"/>
                      <a:gd name="connsiteX1" fmla="*/ 1013439 w 1013439"/>
                      <a:gd name="connsiteY1" fmla="*/ 724151 h 724151"/>
                      <a:gd name="connsiteX2" fmla="*/ 0 w 1013439"/>
                      <a:gd name="connsiteY2" fmla="*/ 476788 h 724151"/>
                      <a:gd name="connsiteX3" fmla="*/ 507647 w 1013439"/>
                      <a:gd name="connsiteY3" fmla="*/ 0 h 724151"/>
                      <a:gd name="connsiteX0" fmla="*/ 481847 w 987639"/>
                      <a:gd name="connsiteY0" fmla="*/ 0 h 724151"/>
                      <a:gd name="connsiteX1" fmla="*/ 987639 w 987639"/>
                      <a:gd name="connsiteY1" fmla="*/ 724151 h 724151"/>
                      <a:gd name="connsiteX2" fmla="*/ 0 w 987639"/>
                      <a:gd name="connsiteY2" fmla="*/ 466467 h 724151"/>
                      <a:gd name="connsiteX3" fmla="*/ 481847 w 987639"/>
                      <a:gd name="connsiteY3" fmla="*/ 0 h 724151"/>
                      <a:gd name="connsiteX0" fmla="*/ 502488 w 1008280"/>
                      <a:gd name="connsiteY0" fmla="*/ 0 h 724151"/>
                      <a:gd name="connsiteX1" fmla="*/ 1008280 w 1008280"/>
                      <a:gd name="connsiteY1" fmla="*/ 724151 h 724151"/>
                      <a:gd name="connsiteX2" fmla="*/ 0 w 1008280"/>
                      <a:gd name="connsiteY2" fmla="*/ 481947 h 724151"/>
                      <a:gd name="connsiteX3" fmla="*/ 502488 w 1008280"/>
                      <a:gd name="connsiteY3" fmla="*/ 0 h 72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8280" h="724151">
                        <a:moveTo>
                          <a:pt x="502488" y="0"/>
                        </a:moveTo>
                        <a:lnTo>
                          <a:pt x="1008280" y="724151"/>
                        </a:lnTo>
                        <a:lnTo>
                          <a:pt x="0" y="481947"/>
                        </a:lnTo>
                        <a:lnTo>
                          <a:pt x="5024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任意多边形 282"/>
                  <p:cNvSpPr/>
                  <p:nvPr/>
                </p:nvSpPr>
                <p:spPr>
                  <a:xfrm>
                    <a:off x="4095794" y="3235679"/>
                    <a:ext cx="1253425" cy="730032"/>
                  </a:xfrm>
                  <a:custGeom>
                    <a:avLst/>
                    <a:gdLst>
                      <a:gd name="connsiteX0" fmla="*/ 753709 w 1213653"/>
                      <a:gd name="connsiteY0" fmla="*/ 0 h 728149"/>
                      <a:gd name="connsiteX1" fmla="*/ 1204077 w 1213653"/>
                      <a:gd name="connsiteY1" fmla="*/ 2912 h 728149"/>
                      <a:gd name="connsiteX2" fmla="*/ 1213653 w 1213653"/>
                      <a:gd name="connsiteY2" fmla="*/ 42026 h 728149"/>
                      <a:gd name="connsiteX3" fmla="*/ 354053 w 1213653"/>
                      <a:gd name="connsiteY3" fmla="*/ 728149 h 728149"/>
                      <a:gd name="connsiteX4" fmla="*/ 353922 w 1213653"/>
                      <a:gd name="connsiteY4" fmla="*/ 727977 h 728149"/>
                      <a:gd name="connsiteX5" fmla="*/ 0 w 1213653"/>
                      <a:gd name="connsiteY5" fmla="*/ 5480 h 728149"/>
                      <a:gd name="connsiteX6" fmla="*/ 753709 w 1213653"/>
                      <a:gd name="connsiteY6" fmla="*/ 0 h 728149"/>
                      <a:gd name="connsiteX0" fmla="*/ 753709 w 1204077"/>
                      <a:gd name="connsiteY0" fmla="*/ 0 h 728149"/>
                      <a:gd name="connsiteX1" fmla="*/ 1204077 w 1204077"/>
                      <a:gd name="connsiteY1" fmla="*/ 2912 h 728149"/>
                      <a:gd name="connsiteX2" fmla="*/ 354053 w 1204077"/>
                      <a:gd name="connsiteY2" fmla="*/ 728149 h 728149"/>
                      <a:gd name="connsiteX3" fmla="*/ 353922 w 1204077"/>
                      <a:gd name="connsiteY3" fmla="*/ 727977 h 728149"/>
                      <a:gd name="connsiteX4" fmla="*/ 0 w 1204077"/>
                      <a:gd name="connsiteY4" fmla="*/ 5480 h 728149"/>
                      <a:gd name="connsiteX5" fmla="*/ 753709 w 1204077"/>
                      <a:gd name="connsiteY5" fmla="*/ 0 h 728149"/>
                      <a:gd name="connsiteX0" fmla="*/ 0 w 1204077"/>
                      <a:gd name="connsiteY0" fmla="*/ 2568 h 725237"/>
                      <a:gd name="connsiteX1" fmla="*/ 1204077 w 1204077"/>
                      <a:gd name="connsiteY1" fmla="*/ 0 h 725237"/>
                      <a:gd name="connsiteX2" fmla="*/ 354053 w 1204077"/>
                      <a:gd name="connsiteY2" fmla="*/ 725237 h 725237"/>
                      <a:gd name="connsiteX3" fmla="*/ 353922 w 1204077"/>
                      <a:gd name="connsiteY3" fmla="*/ 725065 h 725237"/>
                      <a:gd name="connsiteX4" fmla="*/ 0 w 1204077"/>
                      <a:gd name="connsiteY4" fmla="*/ 2568 h 725237"/>
                      <a:gd name="connsiteX0" fmla="*/ 0 w 1228865"/>
                      <a:gd name="connsiteY0" fmla="*/ 0 h 722669"/>
                      <a:gd name="connsiteX1" fmla="*/ 1228865 w 1228865"/>
                      <a:gd name="connsiteY1" fmla="*/ 24975 h 722669"/>
                      <a:gd name="connsiteX2" fmla="*/ 354053 w 1228865"/>
                      <a:gd name="connsiteY2" fmla="*/ 722669 h 722669"/>
                      <a:gd name="connsiteX3" fmla="*/ 353922 w 1228865"/>
                      <a:gd name="connsiteY3" fmla="*/ 722497 h 722669"/>
                      <a:gd name="connsiteX4" fmla="*/ 0 w 1228865"/>
                      <a:gd name="connsiteY4" fmla="*/ 0 h 722669"/>
                      <a:gd name="connsiteX0" fmla="*/ 0 w 1228865"/>
                      <a:gd name="connsiteY0" fmla="*/ 0 h 783866"/>
                      <a:gd name="connsiteX1" fmla="*/ 1228865 w 1228865"/>
                      <a:gd name="connsiteY1" fmla="*/ 24975 h 783866"/>
                      <a:gd name="connsiteX2" fmla="*/ 354053 w 1228865"/>
                      <a:gd name="connsiteY2" fmla="*/ 722669 h 783866"/>
                      <a:gd name="connsiteX3" fmla="*/ 286416 w 1228865"/>
                      <a:gd name="connsiteY3" fmla="*/ 783866 h 783866"/>
                      <a:gd name="connsiteX4" fmla="*/ 0 w 1228865"/>
                      <a:gd name="connsiteY4" fmla="*/ 0 h 783866"/>
                      <a:gd name="connsiteX0" fmla="*/ 0 w 1228865"/>
                      <a:gd name="connsiteY0" fmla="*/ 0 h 783866"/>
                      <a:gd name="connsiteX1" fmla="*/ 1228865 w 1228865"/>
                      <a:gd name="connsiteY1" fmla="*/ 24975 h 783866"/>
                      <a:gd name="connsiteX2" fmla="*/ 286416 w 1228865"/>
                      <a:gd name="connsiteY2" fmla="*/ 783866 h 783866"/>
                      <a:gd name="connsiteX3" fmla="*/ 0 w 1228865"/>
                      <a:gd name="connsiteY3" fmla="*/ 0 h 783866"/>
                      <a:gd name="connsiteX0" fmla="*/ 0 w 1228865"/>
                      <a:gd name="connsiteY0" fmla="*/ 0 h 737840"/>
                      <a:gd name="connsiteX1" fmla="*/ 1228865 w 1228865"/>
                      <a:gd name="connsiteY1" fmla="*/ 24975 h 737840"/>
                      <a:gd name="connsiteX2" fmla="*/ 369265 w 1228865"/>
                      <a:gd name="connsiteY2" fmla="*/ 737840 h 737840"/>
                      <a:gd name="connsiteX3" fmla="*/ 0 w 1228865"/>
                      <a:gd name="connsiteY3" fmla="*/ 0 h 737840"/>
                      <a:gd name="connsiteX0" fmla="*/ 0 w 1228865"/>
                      <a:gd name="connsiteY0" fmla="*/ 0 h 734771"/>
                      <a:gd name="connsiteX1" fmla="*/ 1228865 w 1228865"/>
                      <a:gd name="connsiteY1" fmla="*/ 24975 h 734771"/>
                      <a:gd name="connsiteX2" fmla="*/ 363128 w 1228865"/>
                      <a:gd name="connsiteY2" fmla="*/ 734771 h 734771"/>
                      <a:gd name="connsiteX3" fmla="*/ 0 w 1228865"/>
                      <a:gd name="connsiteY3" fmla="*/ 0 h 734771"/>
                      <a:gd name="connsiteX0" fmla="*/ 0 w 1237327"/>
                      <a:gd name="connsiteY0" fmla="*/ 0 h 734771"/>
                      <a:gd name="connsiteX1" fmla="*/ 1237327 w 1237327"/>
                      <a:gd name="connsiteY1" fmla="*/ 20746 h 734771"/>
                      <a:gd name="connsiteX2" fmla="*/ 363128 w 1237327"/>
                      <a:gd name="connsiteY2" fmla="*/ 734771 h 734771"/>
                      <a:gd name="connsiteX3" fmla="*/ 0 w 1237327"/>
                      <a:gd name="connsiteY3" fmla="*/ 0 h 734771"/>
                      <a:gd name="connsiteX0" fmla="*/ 0 w 1228866"/>
                      <a:gd name="connsiteY0" fmla="*/ 0 h 734771"/>
                      <a:gd name="connsiteX1" fmla="*/ 1228866 w 1228866"/>
                      <a:gd name="connsiteY1" fmla="*/ 16516 h 734771"/>
                      <a:gd name="connsiteX2" fmla="*/ 363128 w 1228866"/>
                      <a:gd name="connsiteY2" fmla="*/ 734771 h 734771"/>
                      <a:gd name="connsiteX3" fmla="*/ 0 w 1228866"/>
                      <a:gd name="connsiteY3" fmla="*/ 0 h 734771"/>
                      <a:gd name="connsiteX0" fmla="*/ 0 w 1228866"/>
                      <a:gd name="connsiteY0" fmla="*/ 0 h 731874"/>
                      <a:gd name="connsiteX1" fmla="*/ 1228866 w 1228866"/>
                      <a:gd name="connsiteY1" fmla="*/ 13619 h 731874"/>
                      <a:gd name="connsiteX2" fmla="*/ 363128 w 1228866"/>
                      <a:gd name="connsiteY2" fmla="*/ 731874 h 731874"/>
                      <a:gd name="connsiteX3" fmla="*/ 0 w 1228866"/>
                      <a:gd name="connsiteY3" fmla="*/ 0 h 731874"/>
                      <a:gd name="connsiteX0" fmla="*/ 0 w 1223071"/>
                      <a:gd name="connsiteY0" fmla="*/ 0 h 728977"/>
                      <a:gd name="connsiteX1" fmla="*/ 1223071 w 1223071"/>
                      <a:gd name="connsiteY1" fmla="*/ 10722 h 728977"/>
                      <a:gd name="connsiteX2" fmla="*/ 357333 w 1223071"/>
                      <a:gd name="connsiteY2" fmla="*/ 728977 h 728977"/>
                      <a:gd name="connsiteX3" fmla="*/ 0 w 1223071"/>
                      <a:gd name="connsiteY3" fmla="*/ 0 h 728977"/>
                      <a:gd name="connsiteX0" fmla="*/ 0 w 1223071"/>
                      <a:gd name="connsiteY0" fmla="*/ 0 h 728977"/>
                      <a:gd name="connsiteX1" fmla="*/ 1223071 w 1223071"/>
                      <a:gd name="connsiteY1" fmla="*/ 10722 h 728977"/>
                      <a:gd name="connsiteX2" fmla="*/ 357333 w 1223071"/>
                      <a:gd name="connsiteY2" fmla="*/ 728977 h 728977"/>
                      <a:gd name="connsiteX3" fmla="*/ 0 w 1223071"/>
                      <a:gd name="connsiteY3" fmla="*/ 0 h 728977"/>
                      <a:gd name="connsiteX0" fmla="*/ 0 w 1228146"/>
                      <a:gd name="connsiteY0" fmla="*/ 0 h 728977"/>
                      <a:gd name="connsiteX1" fmla="*/ 1228146 w 1228146"/>
                      <a:gd name="connsiteY1" fmla="*/ 15796 h 728977"/>
                      <a:gd name="connsiteX2" fmla="*/ 357333 w 1228146"/>
                      <a:gd name="connsiteY2" fmla="*/ 728977 h 728977"/>
                      <a:gd name="connsiteX3" fmla="*/ 0 w 1228146"/>
                      <a:gd name="connsiteY3" fmla="*/ 0 h 728977"/>
                      <a:gd name="connsiteX0" fmla="*/ 0 w 1253425"/>
                      <a:gd name="connsiteY0" fmla="*/ 1056 h 730033"/>
                      <a:gd name="connsiteX1" fmla="*/ 1253425 w 1253425"/>
                      <a:gd name="connsiteY1" fmla="*/ 0 h 730033"/>
                      <a:gd name="connsiteX2" fmla="*/ 357333 w 1253425"/>
                      <a:gd name="connsiteY2" fmla="*/ 730033 h 730033"/>
                      <a:gd name="connsiteX3" fmla="*/ 0 w 1253425"/>
                      <a:gd name="connsiteY3" fmla="*/ 1056 h 730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3425" h="730033">
                        <a:moveTo>
                          <a:pt x="0" y="1056"/>
                        </a:moveTo>
                        <a:lnTo>
                          <a:pt x="1253425" y="0"/>
                        </a:lnTo>
                        <a:lnTo>
                          <a:pt x="357333" y="730033"/>
                        </a:lnTo>
                        <a:lnTo>
                          <a:pt x="0" y="1056"/>
                        </a:lnTo>
                        <a:close/>
                      </a:path>
                    </a:pathLst>
                  </a:custGeom>
                  <a:solidFill>
                    <a:srgbClr val="4E495F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9" name="任意多边形 288"/>
                  <p:cNvSpPr/>
                  <p:nvPr/>
                </p:nvSpPr>
                <p:spPr>
                  <a:xfrm>
                    <a:off x="4544480" y="2027754"/>
                    <a:ext cx="1266654" cy="1204339"/>
                  </a:xfrm>
                  <a:custGeom>
                    <a:avLst/>
                    <a:gdLst>
                      <a:gd name="connsiteX0" fmla="*/ 1243584 w 1248074"/>
                      <a:gd name="connsiteY0" fmla="*/ 0 h 1199443"/>
                      <a:gd name="connsiteX1" fmla="*/ 1248074 w 1248074"/>
                      <a:gd name="connsiteY1" fmla="*/ 230 h 1199443"/>
                      <a:gd name="connsiteX2" fmla="*/ 764660 w 1248074"/>
                      <a:gd name="connsiteY2" fmla="*/ 1199443 h 1199443"/>
                      <a:gd name="connsiteX3" fmla="*/ 0 w 1248074"/>
                      <a:gd name="connsiteY3" fmla="*/ 658368 h 1199443"/>
                      <a:gd name="connsiteX4" fmla="*/ 1243584 w 1248074"/>
                      <a:gd name="connsiteY4" fmla="*/ 0 h 1199443"/>
                      <a:gd name="connsiteX0" fmla="*/ 0 w 1248074"/>
                      <a:gd name="connsiteY0" fmla="*/ 658138 h 1199213"/>
                      <a:gd name="connsiteX1" fmla="*/ 1248074 w 1248074"/>
                      <a:gd name="connsiteY1" fmla="*/ 0 h 1199213"/>
                      <a:gd name="connsiteX2" fmla="*/ 764660 w 1248074"/>
                      <a:gd name="connsiteY2" fmla="*/ 1199213 h 1199213"/>
                      <a:gd name="connsiteX3" fmla="*/ 0 w 1248074"/>
                      <a:gd name="connsiteY3" fmla="*/ 658138 h 1199213"/>
                      <a:gd name="connsiteX0" fmla="*/ 0 w 1236484"/>
                      <a:gd name="connsiteY0" fmla="*/ 655241 h 1196316"/>
                      <a:gd name="connsiteX1" fmla="*/ 1236484 w 1236484"/>
                      <a:gd name="connsiteY1" fmla="*/ 0 h 1196316"/>
                      <a:gd name="connsiteX2" fmla="*/ 764660 w 1236484"/>
                      <a:gd name="connsiteY2" fmla="*/ 1196316 h 1196316"/>
                      <a:gd name="connsiteX3" fmla="*/ 0 w 1236484"/>
                      <a:gd name="connsiteY3" fmla="*/ 655241 h 1196316"/>
                      <a:gd name="connsiteX0" fmla="*/ 0 w 1245177"/>
                      <a:gd name="connsiteY0" fmla="*/ 661037 h 1202112"/>
                      <a:gd name="connsiteX1" fmla="*/ 1245177 w 1245177"/>
                      <a:gd name="connsiteY1" fmla="*/ 0 h 1202112"/>
                      <a:gd name="connsiteX2" fmla="*/ 764660 w 1245177"/>
                      <a:gd name="connsiteY2" fmla="*/ 1202112 h 1202112"/>
                      <a:gd name="connsiteX3" fmla="*/ 0 w 1245177"/>
                      <a:gd name="connsiteY3" fmla="*/ 661037 h 1202112"/>
                      <a:gd name="connsiteX0" fmla="*/ 0 w 1240951"/>
                      <a:gd name="connsiteY0" fmla="*/ 656811 h 1197886"/>
                      <a:gd name="connsiteX1" fmla="*/ 1240951 w 1240951"/>
                      <a:gd name="connsiteY1" fmla="*/ 0 h 1197886"/>
                      <a:gd name="connsiteX2" fmla="*/ 764660 w 1240951"/>
                      <a:gd name="connsiteY2" fmla="*/ 1197886 h 1197886"/>
                      <a:gd name="connsiteX3" fmla="*/ 0 w 1240951"/>
                      <a:gd name="connsiteY3" fmla="*/ 656811 h 1197886"/>
                      <a:gd name="connsiteX0" fmla="*/ 0 w 1257310"/>
                      <a:gd name="connsiteY0" fmla="*/ 656811 h 1197886"/>
                      <a:gd name="connsiteX1" fmla="*/ 1257310 w 1257310"/>
                      <a:gd name="connsiteY1" fmla="*/ 0 h 1197886"/>
                      <a:gd name="connsiteX2" fmla="*/ 764660 w 1257310"/>
                      <a:gd name="connsiteY2" fmla="*/ 1197886 h 1197886"/>
                      <a:gd name="connsiteX3" fmla="*/ 0 w 1257310"/>
                      <a:gd name="connsiteY3" fmla="*/ 656811 h 1197886"/>
                      <a:gd name="connsiteX0" fmla="*/ 0 w 1257310"/>
                      <a:gd name="connsiteY0" fmla="*/ 661972 h 1203047"/>
                      <a:gd name="connsiteX1" fmla="*/ 1257310 w 1257310"/>
                      <a:gd name="connsiteY1" fmla="*/ 0 h 1203047"/>
                      <a:gd name="connsiteX2" fmla="*/ 764660 w 1257310"/>
                      <a:gd name="connsiteY2" fmla="*/ 1203047 h 1203047"/>
                      <a:gd name="connsiteX3" fmla="*/ 0 w 1257310"/>
                      <a:gd name="connsiteY3" fmla="*/ 661972 h 1203047"/>
                      <a:gd name="connsiteX0" fmla="*/ 0 w 1272792"/>
                      <a:gd name="connsiteY0" fmla="*/ 661972 h 1203047"/>
                      <a:gd name="connsiteX1" fmla="*/ 1272792 w 1272792"/>
                      <a:gd name="connsiteY1" fmla="*/ 0 h 1203047"/>
                      <a:gd name="connsiteX2" fmla="*/ 780142 w 1272792"/>
                      <a:gd name="connsiteY2" fmla="*/ 1203047 h 1203047"/>
                      <a:gd name="connsiteX3" fmla="*/ 0 w 1272792"/>
                      <a:gd name="connsiteY3" fmla="*/ 661972 h 1203047"/>
                      <a:gd name="connsiteX0" fmla="*/ 0 w 1285294"/>
                      <a:gd name="connsiteY0" fmla="*/ 680724 h 1221799"/>
                      <a:gd name="connsiteX1" fmla="*/ 1285294 w 1285294"/>
                      <a:gd name="connsiteY1" fmla="*/ 0 h 1221799"/>
                      <a:gd name="connsiteX2" fmla="*/ 780142 w 1285294"/>
                      <a:gd name="connsiteY2" fmla="*/ 1221799 h 1221799"/>
                      <a:gd name="connsiteX3" fmla="*/ 0 w 1285294"/>
                      <a:gd name="connsiteY3" fmla="*/ 680724 h 1221799"/>
                      <a:gd name="connsiteX0" fmla="*/ 0 w 1285294"/>
                      <a:gd name="connsiteY0" fmla="*/ 680724 h 1234301"/>
                      <a:gd name="connsiteX1" fmla="*/ 1285294 w 1285294"/>
                      <a:gd name="connsiteY1" fmla="*/ 0 h 1234301"/>
                      <a:gd name="connsiteX2" fmla="*/ 780143 w 1285294"/>
                      <a:gd name="connsiteY2" fmla="*/ 1234301 h 1234301"/>
                      <a:gd name="connsiteX3" fmla="*/ 0 w 1285294"/>
                      <a:gd name="connsiteY3" fmla="*/ 680724 h 1234301"/>
                      <a:gd name="connsiteX0" fmla="*/ 0 w 1266654"/>
                      <a:gd name="connsiteY0" fmla="*/ 671404 h 1224981"/>
                      <a:gd name="connsiteX1" fmla="*/ 1266654 w 1266654"/>
                      <a:gd name="connsiteY1" fmla="*/ 0 h 1224981"/>
                      <a:gd name="connsiteX2" fmla="*/ 780143 w 1266654"/>
                      <a:gd name="connsiteY2" fmla="*/ 1224981 h 1224981"/>
                      <a:gd name="connsiteX3" fmla="*/ 0 w 1266654"/>
                      <a:gd name="connsiteY3" fmla="*/ 671404 h 1224981"/>
                      <a:gd name="connsiteX0" fmla="*/ 0 w 1266654"/>
                      <a:gd name="connsiteY0" fmla="*/ 671404 h 1219822"/>
                      <a:gd name="connsiteX1" fmla="*/ 1266654 w 1266654"/>
                      <a:gd name="connsiteY1" fmla="*/ 0 h 1219822"/>
                      <a:gd name="connsiteX2" fmla="*/ 785302 w 1266654"/>
                      <a:gd name="connsiteY2" fmla="*/ 1219822 h 1219822"/>
                      <a:gd name="connsiteX3" fmla="*/ 0 w 1266654"/>
                      <a:gd name="connsiteY3" fmla="*/ 671404 h 1219822"/>
                      <a:gd name="connsiteX0" fmla="*/ 0 w 1266654"/>
                      <a:gd name="connsiteY0" fmla="*/ 671404 h 1204340"/>
                      <a:gd name="connsiteX1" fmla="*/ 1266654 w 1266654"/>
                      <a:gd name="connsiteY1" fmla="*/ 0 h 1204340"/>
                      <a:gd name="connsiteX2" fmla="*/ 780143 w 1266654"/>
                      <a:gd name="connsiteY2" fmla="*/ 1204340 h 1204340"/>
                      <a:gd name="connsiteX3" fmla="*/ 0 w 1266654"/>
                      <a:gd name="connsiteY3" fmla="*/ 671404 h 120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6654" h="1204340">
                        <a:moveTo>
                          <a:pt x="0" y="671404"/>
                        </a:moveTo>
                        <a:lnTo>
                          <a:pt x="1266654" y="0"/>
                        </a:lnTo>
                        <a:lnTo>
                          <a:pt x="780143" y="1204340"/>
                        </a:lnTo>
                        <a:lnTo>
                          <a:pt x="0" y="67140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686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任意多边形 307"/>
                  <p:cNvSpPr/>
                  <p:nvPr/>
                </p:nvSpPr>
                <p:spPr>
                  <a:xfrm>
                    <a:off x="2835983" y="3226623"/>
                    <a:ext cx="1257626" cy="927615"/>
                  </a:xfrm>
                  <a:custGeom>
                    <a:avLst/>
                    <a:gdLst>
                      <a:gd name="connsiteX0" fmla="*/ 276899 w 1266318"/>
                      <a:gd name="connsiteY0" fmla="*/ 0 h 927614"/>
                      <a:gd name="connsiteX1" fmla="*/ 1266318 w 1266318"/>
                      <a:gd name="connsiteY1" fmla="*/ 5739 h 927614"/>
                      <a:gd name="connsiteX2" fmla="*/ 0 w 1266318"/>
                      <a:gd name="connsiteY2" fmla="*/ 927614 h 927614"/>
                      <a:gd name="connsiteX3" fmla="*/ 276899 w 1266318"/>
                      <a:gd name="connsiteY3" fmla="*/ 0 h 927614"/>
                      <a:gd name="connsiteX0" fmla="*/ 265063 w 1266318"/>
                      <a:gd name="connsiteY0" fmla="*/ 0 h 927614"/>
                      <a:gd name="connsiteX1" fmla="*/ 1266318 w 1266318"/>
                      <a:gd name="connsiteY1" fmla="*/ 5739 h 927614"/>
                      <a:gd name="connsiteX2" fmla="*/ 0 w 1266318"/>
                      <a:gd name="connsiteY2" fmla="*/ 927614 h 927614"/>
                      <a:gd name="connsiteX3" fmla="*/ 265063 w 1266318"/>
                      <a:gd name="connsiteY3" fmla="*/ 0 h 927614"/>
                      <a:gd name="connsiteX0" fmla="*/ 265063 w 1257625"/>
                      <a:gd name="connsiteY0" fmla="*/ 0 h 927614"/>
                      <a:gd name="connsiteX1" fmla="*/ 1257625 w 1257625"/>
                      <a:gd name="connsiteY1" fmla="*/ 5739 h 927614"/>
                      <a:gd name="connsiteX2" fmla="*/ 0 w 1257625"/>
                      <a:gd name="connsiteY2" fmla="*/ 927614 h 927614"/>
                      <a:gd name="connsiteX3" fmla="*/ 265063 w 1257625"/>
                      <a:gd name="connsiteY3" fmla="*/ 0 h 92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7625" h="927614">
                        <a:moveTo>
                          <a:pt x="265063" y="0"/>
                        </a:moveTo>
                        <a:lnTo>
                          <a:pt x="1257625" y="5739"/>
                        </a:lnTo>
                        <a:lnTo>
                          <a:pt x="0" y="927614"/>
                        </a:lnTo>
                        <a:lnTo>
                          <a:pt x="265063" y="0"/>
                        </a:lnTo>
                        <a:close/>
                      </a:path>
                    </a:pathLst>
                  </a:custGeom>
                  <a:solidFill>
                    <a:srgbClr val="72617D">
                      <a:alpha val="6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任意多边形 326"/>
                  <p:cNvSpPr/>
                  <p:nvPr/>
                </p:nvSpPr>
                <p:spPr>
                  <a:xfrm>
                    <a:off x="2839021" y="3231726"/>
                    <a:ext cx="1625762" cy="918833"/>
                  </a:xfrm>
                  <a:custGeom>
                    <a:avLst/>
                    <a:gdLst>
                      <a:gd name="connsiteX0" fmla="*/ 1267140 w 1623568"/>
                      <a:gd name="connsiteY0" fmla="*/ 0 h 924628"/>
                      <a:gd name="connsiteX1" fmla="*/ 1279080 w 1623568"/>
                      <a:gd name="connsiteY1" fmla="*/ 69 h 924628"/>
                      <a:gd name="connsiteX2" fmla="*/ 1623568 w 1623568"/>
                      <a:gd name="connsiteY2" fmla="*/ 731327 h 924628"/>
                      <a:gd name="connsiteX3" fmla="*/ 0 w 1623568"/>
                      <a:gd name="connsiteY3" fmla="*/ 924628 h 924628"/>
                      <a:gd name="connsiteX4" fmla="*/ 822 w 1623568"/>
                      <a:gd name="connsiteY4" fmla="*/ 921875 h 924628"/>
                      <a:gd name="connsiteX5" fmla="*/ 1267140 w 1623568"/>
                      <a:gd name="connsiteY5" fmla="*/ 0 h 924628"/>
                      <a:gd name="connsiteX0" fmla="*/ 1267140 w 1623568"/>
                      <a:gd name="connsiteY0" fmla="*/ 0 h 924628"/>
                      <a:gd name="connsiteX1" fmla="*/ 1623568 w 1623568"/>
                      <a:gd name="connsiteY1" fmla="*/ 731327 h 924628"/>
                      <a:gd name="connsiteX2" fmla="*/ 0 w 1623568"/>
                      <a:gd name="connsiteY2" fmla="*/ 924628 h 924628"/>
                      <a:gd name="connsiteX3" fmla="*/ 822 w 1623568"/>
                      <a:gd name="connsiteY3" fmla="*/ 921875 h 924628"/>
                      <a:gd name="connsiteX4" fmla="*/ 1267140 w 1623568"/>
                      <a:gd name="connsiteY4" fmla="*/ 0 h 924628"/>
                      <a:gd name="connsiteX0" fmla="*/ 1270037 w 1623568"/>
                      <a:gd name="connsiteY0" fmla="*/ 0 h 918833"/>
                      <a:gd name="connsiteX1" fmla="*/ 1623568 w 1623568"/>
                      <a:gd name="connsiteY1" fmla="*/ 725532 h 918833"/>
                      <a:gd name="connsiteX2" fmla="*/ 0 w 1623568"/>
                      <a:gd name="connsiteY2" fmla="*/ 918833 h 918833"/>
                      <a:gd name="connsiteX3" fmla="*/ 822 w 1623568"/>
                      <a:gd name="connsiteY3" fmla="*/ 916080 h 918833"/>
                      <a:gd name="connsiteX4" fmla="*/ 1270037 w 1623568"/>
                      <a:gd name="connsiteY4" fmla="*/ 0 h 918833"/>
                      <a:gd name="connsiteX0" fmla="*/ 1270037 w 1614876"/>
                      <a:gd name="connsiteY0" fmla="*/ 0 h 918833"/>
                      <a:gd name="connsiteX1" fmla="*/ 1614876 w 1614876"/>
                      <a:gd name="connsiteY1" fmla="*/ 725532 h 918833"/>
                      <a:gd name="connsiteX2" fmla="*/ 0 w 1614876"/>
                      <a:gd name="connsiteY2" fmla="*/ 918833 h 918833"/>
                      <a:gd name="connsiteX3" fmla="*/ 822 w 1614876"/>
                      <a:gd name="connsiteY3" fmla="*/ 916080 h 918833"/>
                      <a:gd name="connsiteX4" fmla="*/ 1270037 w 1614876"/>
                      <a:gd name="connsiteY4" fmla="*/ 0 h 918833"/>
                      <a:gd name="connsiteX0" fmla="*/ 1270037 w 1614876"/>
                      <a:gd name="connsiteY0" fmla="*/ 0 h 924774"/>
                      <a:gd name="connsiteX1" fmla="*/ 1614876 w 1614876"/>
                      <a:gd name="connsiteY1" fmla="*/ 725532 h 924774"/>
                      <a:gd name="connsiteX2" fmla="*/ 0 w 1614876"/>
                      <a:gd name="connsiteY2" fmla="*/ 918833 h 924774"/>
                      <a:gd name="connsiteX3" fmla="*/ 3720 w 1614876"/>
                      <a:gd name="connsiteY3" fmla="*/ 924774 h 924774"/>
                      <a:gd name="connsiteX4" fmla="*/ 1270037 w 1614876"/>
                      <a:gd name="connsiteY4" fmla="*/ 0 h 924774"/>
                      <a:gd name="connsiteX0" fmla="*/ 1270037 w 1614876"/>
                      <a:gd name="connsiteY0" fmla="*/ 0 h 918833"/>
                      <a:gd name="connsiteX1" fmla="*/ 1614876 w 1614876"/>
                      <a:gd name="connsiteY1" fmla="*/ 725532 h 918833"/>
                      <a:gd name="connsiteX2" fmla="*/ 0 w 1614876"/>
                      <a:gd name="connsiteY2" fmla="*/ 918833 h 918833"/>
                      <a:gd name="connsiteX3" fmla="*/ 1270037 w 1614876"/>
                      <a:gd name="connsiteY3" fmla="*/ 0 h 918833"/>
                      <a:gd name="connsiteX0" fmla="*/ 1258447 w 1603286"/>
                      <a:gd name="connsiteY0" fmla="*/ 0 h 913038"/>
                      <a:gd name="connsiteX1" fmla="*/ 1603286 w 1603286"/>
                      <a:gd name="connsiteY1" fmla="*/ 725532 h 913038"/>
                      <a:gd name="connsiteX2" fmla="*/ 0 w 1603286"/>
                      <a:gd name="connsiteY2" fmla="*/ 913038 h 913038"/>
                      <a:gd name="connsiteX3" fmla="*/ 1258447 w 1603286"/>
                      <a:gd name="connsiteY3" fmla="*/ 0 h 913038"/>
                      <a:gd name="connsiteX0" fmla="*/ 1261344 w 1606183"/>
                      <a:gd name="connsiteY0" fmla="*/ 0 h 915935"/>
                      <a:gd name="connsiteX1" fmla="*/ 1606183 w 1606183"/>
                      <a:gd name="connsiteY1" fmla="*/ 725532 h 915935"/>
                      <a:gd name="connsiteX2" fmla="*/ 0 w 1606183"/>
                      <a:gd name="connsiteY2" fmla="*/ 915935 h 915935"/>
                      <a:gd name="connsiteX3" fmla="*/ 1261344 w 1606183"/>
                      <a:gd name="connsiteY3" fmla="*/ 0 h 915935"/>
                      <a:gd name="connsiteX0" fmla="*/ 1255548 w 1600387"/>
                      <a:gd name="connsiteY0" fmla="*/ 0 h 918832"/>
                      <a:gd name="connsiteX1" fmla="*/ 1600387 w 1600387"/>
                      <a:gd name="connsiteY1" fmla="*/ 725532 h 918832"/>
                      <a:gd name="connsiteX2" fmla="*/ 0 w 1600387"/>
                      <a:gd name="connsiteY2" fmla="*/ 918832 h 918832"/>
                      <a:gd name="connsiteX3" fmla="*/ 1255548 w 1600387"/>
                      <a:gd name="connsiteY3" fmla="*/ 0 h 918832"/>
                      <a:gd name="connsiteX0" fmla="*/ 1255548 w 1605461"/>
                      <a:gd name="connsiteY0" fmla="*/ 0 h 918832"/>
                      <a:gd name="connsiteX1" fmla="*/ 1605461 w 1605461"/>
                      <a:gd name="connsiteY1" fmla="*/ 735682 h 918832"/>
                      <a:gd name="connsiteX2" fmla="*/ 0 w 1605461"/>
                      <a:gd name="connsiteY2" fmla="*/ 918832 h 918832"/>
                      <a:gd name="connsiteX3" fmla="*/ 1255548 w 1605461"/>
                      <a:gd name="connsiteY3" fmla="*/ 0 h 918832"/>
                      <a:gd name="connsiteX0" fmla="*/ 1255548 w 1625761"/>
                      <a:gd name="connsiteY0" fmla="*/ 0 h 918832"/>
                      <a:gd name="connsiteX1" fmla="*/ 1625761 w 1625761"/>
                      <a:gd name="connsiteY1" fmla="*/ 730607 h 918832"/>
                      <a:gd name="connsiteX2" fmla="*/ 0 w 1625761"/>
                      <a:gd name="connsiteY2" fmla="*/ 918832 h 918832"/>
                      <a:gd name="connsiteX3" fmla="*/ 1255548 w 1625761"/>
                      <a:gd name="connsiteY3" fmla="*/ 0 h 918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25761" h="918832">
                        <a:moveTo>
                          <a:pt x="1255548" y="0"/>
                        </a:moveTo>
                        <a:lnTo>
                          <a:pt x="1625761" y="730607"/>
                        </a:lnTo>
                        <a:lnTo>
                          <a:pt x="0" y="918832"/>
                        </a:lnTo>
                        <a:lnTo>
                          <a:pt x="1255548" y="0"/>
                        </a:lnTo>
                        <a:close/>
                      </a:path>
                    </a:pathLst>
                  </a:custGeom>
                  <a:solidFill>
                    <a:srgbClr val="3B31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9" name="任意多边形 338"/>
                  <p:cNvSpPr/>
                  <p:nvPr/>
                </p:nvSpPr>
                <p:spPr>
                  <a:xfrm>
                    <a:off x="5939208" y="5935435"/>
                    <a:ext cx="1983190" cy="1468221"/>
                  </a:xfrm>
                  <a:custGeom>
                    <a:avLst/>
                    <a:gdLst>
                      <a:gd name="connsiteX0" fmla="*/ 5044 w 1969864"/>
                      <a:gd name="connsiteY0" fmla="*/ 0 h 1465661"/>
                      <a:gd name="connsiteX1" fmla="*/ 1969864 w 1969864"/>
                      <a:gd name="connsiteY1" fmla="*/ 911165 h 1465661"/>
                      <a:gd name="connsiteX2" fmla="*/ 334103 w 1969864"/>
                      <a:gd name="connsiteY2" fmla="*/ 1465661 h 1465661"/>
                      <a:gd name="connsiteX3" fmla="*/ 0 w 1969864"/>
                      <a:gd name="connsiteY3" fmla="*/ 4011 h 1465661"/>
                      <a:gd name="connsiteX4" fmla="*/ 5044 w 1969864"/>
                      <a:gd name="connsiteY4" fmla="*/ 0 h 1465661"/>
                      <a:gd name="connsiteX0" fmla="*/ 0 w 1969864"/>
                      <a:gd name="connsiteY0" fmla="*/ 0 h 1461650"/>
                      <a:gd name="connsiteX1" fmla="*/ 1969864 w 1969864"/>
                      <a:gd name="connsiteY1" fmla="*/ 907154 h 1461650"/>
                      <a:gd name="connsiteX2" fmla="*/ 334103 w 1969864"/>
                      <a:gd name="connsiteY2" fmla="*/ 1461650 h 1461650"/>
                      <a:gd name="connsiteX3" fmla="*/ 0 w 1969864"/>
                      <a:gd name="connsiteY3" fmla="*/ 0 h 1461650"/>
                      <a:gd name="connsiteX0" fmla="*/ 0 w 1956903"/>
                      <a:gd name="connsiteY0" fmla="*/ 0 h 1461650"/>
                      <a:gd name="connsiteX1" fmla="*/ 1956903 w 1956903"/>
                      <a:gd name="connsiteY1" fmla="*/ 904562 h 1461650"/>
                      <a:gd name="connsiteX2" fmla="*/ 334103 w 1956903"/>
                      <a:gd name="connsiteY2" fmla="*/ 1461650 h 1461650"/>
                      <a:gd name="connsiteX3" fmla="*/ 0 w 1956903"/>
                      <a:gd name="connsiteY3" fmla="*/ 0 h 1461650"/>
                      <a:gd name="connsiteX0" fmla="*/ 0 w 1956903"/>
                      <a:gd name="connsiteY0" fmla="*/ 0 h 1468220"/>
                      <a:gd name="connsiteX1" fmla="*/ 1956903 w 1956903"/>
                      <a:gd name="connsiteY1" fmla="*/ 911132 h 1468220"/>
                      <a:gd name="connsiteX2" fmla="*/ 334103 w 1956903"/>
                      <a:gd name="connsiteY2" fmla="*/ 1468220 h 1468220"/>
                      <a:gd name="connsiteX3" fmla="*/ 0 w 1956903"/>
                      <a:gd name="connsiteY3" fmla="*/ 0 h 1468220"/>
                      <a:gd name="connsiteX0" fmla="*/ 0 w 1976617"/>
                      <a:gd name="connsiteY0" fmla="*/ 0 h 1468220"/>
                      <a:gd name="connsiteX1" fmla="*/ 1976617 w 1976617"/>
                      <a:gd name="connsiteY1" fmla="*/ 917702 h 1468220"/>
                      <a:gd name="connsiteX2" fmla="*/ 334103 w 1976617"/>
                      <a:gd name="connsiteY2" fmla="*/ 1468220 h 1468220"/>
                      <a:gd name="connsiteX3" fmla="*/ 0 w 1976617"/>
                      <a:gd name="connsiteY3" fmla="*/ 0 h 1468220"/>
                      <a:gd name="connsiteX0" fmla="*/ 0 w 1983189"/>
                      <a:gd name="connsiteY0" fmla="*/ 0 h 1468220"/>
                      <a:gd name="connsiteX1" fmla="*/ 1983189 w 1983189"/>
                      <a:gd name="connsiteY1" fmla="*/ 924273 h 1468220"/>
                      <a:gd name="connsiteX2" fmla="*/ 334103 w 1983189"/>
                      <a:gd name="connsiteY2" fmla="*/ 1468220 h 1468220"/>
                      <a:gd name="connsiteX3" fmla="*/ 0 w 1983189"/>
                      <a:gd name="connsiteY3" fmla="*/ 0 h 1468220"/>
                      <a:gd name="connsiteX0" fmla="*/ 0 w 1983189"/>
                      <a:gd name="connsiteY0" fmla="*/ 0 h 1468220"/>
                      <a:gd name="connsiteX1" fmla="*/ 1983189 w 1983189"/>
                      <a:gd name="connsiteY1" fmla="*/ 924273 h 1468220"/>
                      <a:gd name="connsiteX2" fmla="*/ 324783 w 1983189"/>
                      <a:gd name="connsiteY2" fmla="*/ 1468220 h 1468220"/>
                      <a:gd name="connsiteX3" fmla="*/ 0 w 1983189"/>
                      <a:gd name="connsiteY3" fmla="*/ 0 h 146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3189" h="1468220">
                        <a:moveTo>
                          <a:pt x="0" y="0"/>
                        </a:moveTo>
                        <a:lnTo>
                          <a:pt x="1983189" y="924273"/>
                        </a:lnTo>
                        <a:lnTo>
                          <a:pt x="324783" y="14682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0" name="任意多边形 339"/>
                  <p:cNvSpPr/>
                  <p:nvPr/>
                </p:nvSpPr>
                <p:spPr>
                  <a:xfrm>
                    <a:off x="7209848" y="1273725"/>
                    <a:ext cx="854784" cy="847779"/>
                  </a:xfrm>
                  <a:custGeom>
                    <a:avLst/>
                    <a:gdLst>
                      <a:gd name="connsiteX0" fmla="*/ 0 w 848901"/>
                      <a:gd name="connsiteY0" fmla="*/ 0 h 854024"/>
                      <a:gd name="connsiteX1" fmla="*/ 9915 w 848901"/>
                      <a:gd name="connsiteY1" fmla="*/ 898 h 854024"/>
                      <a:gd name="connsiteX2" fmla="*/ 848901 w 848901"/>
                      <a:gd name="connsiteY2" fmla="*/ 377970 h 854024"/>
                      <a:gd name="connsiteX3" fmla="*/ 372847 w 848901"/>
                      <a:gd name="connsiteY3" fmla="*/ 854024 h 854024"/>
                      <a:gd name="connsiteX4" fmla="*/ 369047 w 848901"/>
                      <a:gd name="connsiteY4" fmla="*/ 853843 h 854024"/>
                      <a:gd name="connsiteX5" fmla="*/ 0 w 848901"/>
                      <a:gd name="connsiteY5" fmla="*/ 0 h 854024"/>
                      <a:gd name="connsiteX0" fmla="*/ 0 w 848901"/>
                      <a:gd name="connsiteY0" fmla="*/ 0 h 854024"/>
                      <a:gd name="connsiteX1" fmla="*/ 9915 w 848901"/>
                      <a:gd name="connsiteY1" fmla="*/ 898 h 854024"/>
                      <a:gd name="connsiteX2" fmla="*/ 848901 w 848901"/>
                      <a:gd name="connsiteY2" fmla="*/ 377970 h 854024"/>
                      <a:gd name="connsiteX3" fmla="*/ 372847 w 848901"/>
                      <a:gd name="connsiteY3" fmla="*/ 854024 h 854024"/>
                      <a:gd name="connsiteX4" fmla="*/ 0 w 848901"/>
                      <a:gd name="connsiteY4" fmla="*/ 0 h 854024"/>
                      <a:gd name="connsiteX0" fmla="*/ 0 w 848901"/>
                      <a:gd name="connsiteY0" fmla="*/ 0 h 856616"/>
                      <a:gd name="connsiteX1" fmla="*/ 9915 w 848901"/>
                      <a:gd name="connsiteY1" fmla="*/ 898 h 856616"/>
                      <a:gd name="connsiteX2" fmla="*/ 848901 w 848901"/>
                      <a:gd name="connsiteY2" fmla="*/ 377970 h 856616"/>
                      <a:gd name="connsiteX3" fmla="*/ 372847 w 848901"/>
                      <a:gd name="connsiteY3" fmla="*/ 856616 h 856616"/>
                      <a:gd name="connsiteX4" fmla="*/ 0 w 848901"/>
                      <a:gd name="connsiteY4" fmla="*/ 0 h 856616"/>
                      <a:gd name="connsiteX0" fmla="*/ 0 w 848901"/>
                      <a:gd name="connsiteY0" fmla="*/ 0 h 861801"/>
                      <a:gd name="connsiteX1" fmla="*/ 9915 w 848901"/>
                      <a:gd name="connsiteY1" fmla="*/ 898 h 861801"/>
                      <a:gd name="connsiteX2" fmla="*/ 848901 w 848901"/>
                      <a:gd name="connsiteY2" fmla="*/ 377970 h 861801"/>
                      <a:gd name="connsiteX3" fmla="*/ 367663 w 848901"/>
                      <a:gd name="connsiteY3" fmla="*/ 861801 h 861801"/>
                      <a:gd name="connsiteX4" fmla="*/ 0 w 848901"/>
                      <a:gd name="connsiteY4" fmla="*/ 0 h 861801"/>
                      <a:gd name="connsiteX0" fmla="*/ 0 w 848901"/>
                      <a:gd name="connsiteY0" fmla="*/ 0 h 859209"/>
                      <a:gd name="connsiteX1" fmla="*/ 9915 w 848901"/>
                      <a:gd name="connsiteY1" fmla="*/ 898 h 859209"/>
                      <a:gd name="connsiteX2" fmla="*/ 848901 w 848901"/>
                      <a:gd name="connsiteY2" fmla="*/ 377970 h 859209"/>
                      <a:gd name="connsiteX3" fmla="*/ 362479 w 848901"/>
                      <a:gd name="connsiteY3" fmla="*/ 859209 h 859209"/>
                      <a:gd name="connsiteX4" fmla="*/ 0 w 848901"/>
                      <a:gd name="connsiteY4" fmla="*/ 0 h 859209"/>
                      <a:gd name="connsiteX0" fmla="*/ 352564 w 838986"/>
                      <a:gd name="connsiteY0" fmla="*/ 858311 h 858311"/>
                      <a:gd name="connsiteX1" fmla="*/ 0 w 838986"/>
                      <a:gd name="connsiteY1" fmla="*/ 0 h 858311"/>
                      <a:gd name="connsiteX2" fmla="*/ 838986 w 838986"/>
                      <a:gd name="connsiteY2" fmla="*/ 377072 h 858311"/>
                      <a:gd name="connsiteX3" fmla="*/ 352564 w 838986"/>
                      <a:gd name="connsiteY3" fmla="*/ 858311 h 858311"/>
                      <a:gd name="connsiteX0" fmla="*/ 368362 w 854784"/>
                      <a:gd name="connsiteY0" fmla="*/ 847779 h 847779"/>
                      <a:gd name="connsiteX1" fmla="*/ 0 w 854784"/>
                      <a:gd name="connsiteY1" fmla="*/ 0 h 847779"/>
                      <a:gd name="connsiteX2" fmla="*/ 854784 w 854784"/>
                      <a:gd name="connsiteY2" fmla="*/ 366540 h 847779"/>
                      <a:gd name="connsiteX3" fmla="*/ 368362 w 854784"/>
                      <a:gd name="connsiteY3" fmla="*/ 847779 h 847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4784" h="847779">
                        <a:moveTo>
                          <a:pt x="368362" y="847779"/>
                        </a:moveTo>
                        <a:lnTo>
                          <a:pt x="0" y="0"/>
                        </a:lnTo>
                        <a:lnTo>
                          <a:pt x="854784" y="366540"/>
                        </a:lnTo>
                        <a:lnTo>
                          <a:pt x="368362" y="847779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任意多边形 373"/>
                  <p:cNvSpPr/>
                  <p:nvPr/>
                </p:nvSpPr>
                <p:spPr>
                  <a:xfrm>
                    <a:off x="7552009" y="1638332"/>
                    <a:ext cx="1317976" cy="681427"/>
                  </a:xfrm>
                  <a:custGeom>
                    <a:avLst/>
                    <a:gdLst>
                      <a:gd name="connsiteX0" fmla="*/ 502968 w 1298213"/>
                      <a:gd name="connsiteY0" fmla="*/ 0 h 673247"/>
                      <a:gd name="connsiteX1" fmla="*/ 1298213 w 1298213"/>
                      <a:gd name="connsiteY1" fmla="*/ 673247 h 673247"/>
                      <a:gd name="connsiteX2" fmla="*/ 0 w 1298213"/>
                      <a:gd name="connsiteY2" fmla="*/ 483926 h 673247"/>
                      <a:gd name="connsiteX3" fmla="*/ 13764 w 1298213"/>
                      <a:gd name="connsiteY3" fmla="*/ 484632 h 673247"/>
                      <a:gd name="connsiteX4" fmla="*/ 502968 w 1298213"/>
                      <a:gd name="connsiteY4" fmla="*/ 0 h 673247"/>
                      <a:gd name="connsiteX0" fmla="*/ 502968 w 1298213"/>
                      <a:gd name="connsiteY0" fmla="*/ 0 h 673247"/>
                      <a:gd name="connsiteX1" fmla="*/ 1298213 w 1298213"/>
                      <a:gd name="connsiteY1" fmla="*/ 673247 h 673247"/>
                      <a:gd name="connsiteX2" fmla="*/ 0 w 1298213"/>
                      <a:gd name="connsiteY2" fmla="*/ 483926 h 673247"/>
                      <a:gd name="connsiteX3" fmla="*/ 502968 w 1298213"/>
                      <a:gd name="connsiteY3" fmla="*/ 0 h 673247"/>
                      <a:gd name="connsiteX0" fmla="*/ 494515 w 1289760"/>
                      <a:gd name="connsiteY0" fmla="*/ 0 h 673247"/>
                      <a:gd name="connsiteX1" fmla="*/ 1289760 w 1289760"/>
                      <a:gd name="connsiteY1" fmla="*/ 673247 h 673247"/>
                      <a:gd name="connsiteX2" fmla="*/ 0 w 1289760"/>
                      <a:gd name="connsiteY2" fmla="*/ 483926 h 673247"/>
                      <a:gd name="connsiteX3" fmla="*/ 494515 w 1289760"/>
                      <a:gd name="connsiteY3" fmla="*/ 0 h 673247"/>
                      <a:gd name="connsiteX0" fmla="*/ 490289 w 1285534"/>
                      <a:gd name="connsiteY0" fmla="*/ 0 h 673247"/>
                      <a:gd name="connsiteX1" fmla="*/ 1285534 w 1285534"/>
                      <a:gd name="connsiteY1" fmla="*/ 673247 h 673247"/>
                      <a:gd name="connsiteX2" fmla="*/ 0 w 1285534"/>
                      <a:gd name="connsiteY2" fmla="*/ 483926 h 673247"/>
                      <a:gd name="connsiteX3" fmla="*/ 490289 w 1285534"/>
                      <a:gd name="connsiteY3" fmla="*/ 0 h 673247"/>
                      <a:gd name="connsiteX0" fmla="*/ 481836 w 1277081"/>
                      <a:gd name="connsiteY0" fmla="*/ 0 h 673247"/>
                      <a:gd name="connsiteX1" fmla="*/ 1277081 w 1277081"/>
                      <a:gd name="connsiteY1" fmla="*/ 673247 h 673247"/>
                      <a:gd name="connsiteX2" fmla="*/ 0 w 1277081"/>
                      <a:gd name="connsiteY2" fmla="*/ 479701 h 673247"/>
                      <a:gd name="connsiteX3" fmla="*/ 481836 w 1277081"/>
                      <a:gd name="connsiteY3" fmla="*/ 0 h 673247"/>
                      <a:gd name="connsiteX0" fmla="*/ 498195 w 1293440"/>
                      <a:gd name="connsiteY0" fmla="*/ 0 h 673247"/>
                      <a:gd name="connsiteX1" fmla="*/ 1293440 w 1293440"/>
                      <a:gd name="connsiteY1" fmla="*/ 673247 h 673247"/>
                      <a:gd name="connsiteX2" fmla="*/ 0 w 1293440"/>
                      <a:gd name="connsiteY2" fmla="*/ 487880 h 673247"/>
                      <a:gd name="connsiteX3" fmla="*/ 498195 w 1293440"/>
                      <a:gd name="connsiteY3" fmla="*/ 0 h 673247"/>
                      <a:gd name="connsiteX0" fmla="*/ 522732 w 1317977"/>
                      <a:gd name="connsiteY0" fmla="*/ 0 h 673247"/>
                      <a:gd name="connsiteX1" fmla="*/ 1317977 w 1317977"/>
                      <a:gd name="connsiteY1" fmla="*/ 673247 h 673247"/>
                      <a:gd name="connsiteX2" fmla="*/ 0 w 1317977"/>
                      <a:gd name="connsiteY2" fmla="*/ 479701 h 673247"/>
                      <a:gd name="connsiteX3" fmla="*/ 522732 w 1317977"/>
                      <a:gd name="connsiteY3" fmla="*/ 0 h 673247"/>
                      <a:gd name="connsiteX0" fmla="*/ 514554 w 1317977"/>
                      <a:gd name="connsiteY0" fmla="*/ 0 h 681427"/>
                      <a:gd name="connsiteX1" fmla="*/ 1317977 w 1317977"/>
                      <a:gd name="connsiteY1" fmla="*/ 681427 h 681427"/>
                      <a:gd name="connsiteX2" fmla="*/ 0 w 1317977"/>
                      <a:gd name="connsiteY2" fmla="*/ 487881 h 681427"/>
                      <a:gd name="connsiteX3" fmla="*/ 514554 w 1317977"/>
                      <a:gd name="connsiteY3" fmla="*/ 0 h 681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17977" h="681427">
                        <a:moveTo>
                          <a:pt x="514554" y="0"/>
                        </a:moveTo>
                        <a:lnTo>
                          <a:pt x="1317977" y="681427"/>
                        </a:lnTo>
                        <a:lnTo>
                          <a:pt x="0" y="487881"/>
                        </a:lnTo>
                        <a:lnTo>
                          <a:pt x="514554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任意多边形 374"/>
                  <p:cNvSpPr/>
                  <p:nvPr/>
                </p:nvSpPr>
                <p:spPr>
                  <a:xfrm>
                    <a:off x="5944673" y="3259735"/>
                    <a:ext cx="1692528" cy="2663340"/>
                  </a:xfrm>
                  <a:custGeom>
                    <a:avLst/>
                    <a:gdLst>
                      <a:gd name="connsiteX0" fmla="*/ 743315 w 1688202"/>
                      <a:gd name="connsiteY0" fmla="*/ 0 h 2709582"/>
                      <a:gd name="connsiteX1" fmla="*/ 814777 w 1688202"/>
                      <a:gd name="connsiteY1" fmla="*/ 0 h 2709582"/>
                      <a:gd name="connsiteX2" fmla="*/ 1688202 w 1688202"/>
                      <a:gd name="connsiteY2" fmla="*/ 1456584 h 2709582"/>
                      <a:gd name="connsiteX3" fmla="*/ 6371 w 1688202"/>
                      <a:gd name="connsiteY3" fmla="*/ 2709582 h 2709582"/>
                      <a:gd name="connsiteX4" fmla="*/ 0 w 1688202"/>
                      <a:gd name="connsiteY4" fmla="*/ 2703211 h 2709582"/>
                      <a:gd name="connsiteX5" fmla="*/ 743315 w 1688202"/>
                      <a:gd name="connsiteY5" fmla="*/ 0 h 2709582"/>
                      <a:gd name="connsiteX0" fmla="*/ 0 w 1688202"/>
                      <a:gd name="connsiteY0" fmla="*/ 2703211 h 2709582"/>
                      <a:gd name="connsiteX1" fmla="*/ 814777 w 1688202"/>
                      <a:gd name="connsiteY1" fmla="*/ 0 h 2709582"/>
                      <a:gd name="connsiteX2" fmla="*/ 1688202 w 1688202"/>
                      <a:gd name="connsiteY2" fmla="*/ 1456584 h 2709582"/>
                      <a:gd name="connsiteX3" fmla="*/ 6371 w 1688202"/>
                      <a:gd name="connsiteY3" fmla="*/ 2709582 h 2709582"/>
                      <a:gd name="connsiteX4" fmla="*/ 0 w 1688202"/>
                      <a:gd name="connsiteY4" fmla="*/ 2703211 h 2709582"/>
                      <a:gd name="connsiteX0" fmla="*/ 0 w 1688202"/>
                      <a:gd name="connsiteY0" fmla="*/ 2719736 h 2726107"/>
                      <a:gd name="connsiteX1" fmla="*/ 795498 w 1688202"/>
                      <a:gd name="connsiteY1" fmla="*/ 0 h 2726107"/>
                      <a:gd name="connsiteX2" fmla="*/ 1688202 w 1688202"/>
                      <a:gd name="connsiteY2" fmla="*/ 1473109 h 2726107"/>
                      <a:gd name="connsiteX3" fmla="*/ 6371 w 1688202"/>
                      <a:gd name="connsiteY3" fmla="*/ 2726107 h 2726107"/>
                      <a:gd name="connsiteX4" fmla="*/ 0 w 1688202"/>
                      <a:gd name="connsiteY4" fmla="*/ 2719736 h 2726107"/>
                      <a:gd name="connsiteX0" fmla="*/ 0 w 1688202"/>
                      <a:gd name="connsiteY0" fmla="*/ 2714228 h 2720599"/>
                      <a:gd name="connsiteX1" fmla="*/ 784481 w 1688202"/>
                      <a:gd name="connsiteY1" fmla="*/ 0 h 2720599"/>
                      <a:gd name="connsiteX2" fmla="*/ 1688202 w 1688202"/>
                      <a:gd name="connsiteY2" fmla="*/ 1467601 h 2720599"/>
                      <a:gd name="connsiteX3" fmla="*/ 6371 w 1688202"/>
                      <a:gd name="connsiteY3" fmla="*/ 2720599 h 2720599"/>
                      <a:gd name="connsiteX4" fmla="*/ 0 w 1688202"/>
                      <a:gd name="connsiteY4" fmla="*/ 2714228 h 2720599"/>
                      <a:gd name="connsiteX0" fmla="*/ 0 w 1688202"/>
                      <a:gd name="connsiteY0" fmla="*/ 2705965 h 2712336"/>
                      <a:gd name="connsiteX1" fmla="*/ 776219 w 1688202"/>
                      <a:gd name="connsiteY1" fmla="*/ 0 h 2712336"/>
                      <a:gd name="connsiteX2" fmla="*/ 1688202 w 1688202"/>
                      <a:gd name="connsiteY2" fmla="*/ 1459338 h 2712336"/>
                      <a:gd name="connsiteX3" fmla="*/ 6371 w 1688202"/>
                      <a:gd name="connsiteY3" fmla="*/ 2712336 h 2712336"/>
                      <a:gd name="connsiteX4" fmla="*/ 0 w 1688202"/>
                      <a:gd name="connsiteY4" fmla="*/ 2705965 h 2712336"/>
                      <a:gd name="connsiteX0" fmla="*/ 0 w 1688202"/>
                      <a:gd name="connsiteY0" fmla="*/ 2722490 h 2728861"/>
                      <a:gd name="connsiteX1" fmla="*/ 778973 w 1688202"/>
                      <a:gd name="connsiteY1" fmla="*/ 0 h 2728861"/>
                      <a:gd name="connsiteX2" fmla="*/ 1688202 w 1688202"/>
                      <a:gd name="connsiteY2" fmla="*/ 1475863 h 2728861"/>
                      <a:gd name="connsiteX3" fmla="*/ 6371 w 1688202"/>
                      <a:gd name="connsiteY3" fmla="*/ 2728861 h 2728861"/>
                      <a:gd name="connsiteX4" fmla="*/ 0 w 1688202"/>
                      <a:gd name="connsiteY4" fmla="*/ 2722490 h 2728861"/>
                      <a:gd name="connsiteX0" fmla="*/ 0 w 1675676"/>
                      <a:gd name="connsiteY0" fmla="*/ 2722490 h 2728861"/>
                      <a:gd name="connsiteX1" fmla="*/ 778973 w 1675676"/>
                      <a:gd name="connsiteY1" fmla="*/ 0 h 2728861"/>
                      <a:gd name="connsiteX2" fmla="*/ 1675676 w 1675676"/>
                      <a:gd name="connsiteY2" fmla="*/ 1447679 h 2728861"/>
                      <a:gd name="connsiteX3" fmla="*/ 6371 w 1675676"/>
                      <a:gd name="connsiteY3" fmla="*/ 2728861 h 2728861"/>
                      <a:gd name="connsiteX4" fmla="*/ 0 w 1675676"/>
                      <a:gd name="connsiteY4" fmla="*/ 2722490 h 2728861"/>
                      <a:gd name="connsiteX0" fmla="*/ 0 w 1669305"/>
                      <a:gd name="connsiteY0" fmla="*/ 2728861 h 2728861"/>
                      <a:gd name="connsiteX1" fmla="*/ 772602 w 1669305"/>
                      <a:gd name="connsiteY1" fmla="*/ 0 h 2728861"/>
                      <a:gd name="connsiteX2" fmla="*/ 1669305 w 1669305"/>
                      <a:gd name="connsiteY2" fmla="*/ 1447679 h 2728861"/>
                      <a:gd name="connsiteX3" fmla="*/ 0 w 1669305"/>
                      <a:gd name="connsiteY3" fmla="*/ 2728861 h 2728861"/>
                      <a:gd name="connsiteX0" fmla="*/ 0 w 1675111"/>
                      <a:gd name="connsiteY0" fmla="*/ 2676610 h 2676610"/>
                      <a:gd name="connsiteX1" fmla="*/ 778408 w 1675111"/>
                      <a:gd name="connsiteY1" fmla="*/ 0 h 2676610"/>
                      <a:gd name="connsiteX2" fmla="*/ 1675111 w 1675111"/>
                      <a:gd name="connsiteY2" fmla="*/ 1447679 h 2676610"/>
                      <a:gd name="connsiteX3" fmla="*/ 0 w 1675111"/>
                      <a:gd name="connsiteY3" fmla="*/ 2676610 h 2676610"/>
                      <a:gd name="connsiteX0" fmla="*/ 0 w 1692528"/>
                      <a:gd name="connsiteY0" fmla="*/ 2673708 h 2673708"/>
                      <a:gd name="connsiteX1" fmla="*/ 795825 w 1692528"/>
                      <a:gd name="connsiteY1" fmla="*/ 0 h 2673708"/>
                      <a:gd name="connsiteX2" fmla="*/ 1692528 w 1692528"/>
                      <a:gd name="connsiteY2" fmla="*/ 1447679 h 2673708"/>
                      <a:gd name="connsiteX3" fmla="*/ 0 w 1692528"/>
                      <a:gd name="connsiteY3" fmla="*/ 2673708 h 2673708"/>
                      <a:gd name="connsiteX0" fmla="*/ 0 w 1692528"/>
                      <a:gd name="connsiteY0" fmla="*/ 2658155 h 2658155"/>
                      <a:gd name="connsiteX1" fmla="*/ 795825 w 1692528"/>
                      <a:gd name="connsiteY1" fmla="*/ 0 h 2658155"/>
                      <a:gd name="connsiteX2" fmla="*/ 1692528 w 1692528"/>
                      <a:gd name="connsiteY2" fmla="*/ 1432126 h 2658155"/>
                      <a:gd name="connsiteX3" fmla="*/ 0 w 1692528"/>
                      <a:gd name="connsiteY3" fmla="*/ 2658155 h 2658155"/>
                      <a:gd name="connsiteX0" fmla="*/ 0 w 1692528"/>
                      <a:gd name="connsiteY0" fmla="*/ 2663340 h 2663340"/>
                      <a:gd name="connsiteX1" fmla="*/ 785456 w 1692528"/>
                      <a:gd name="connsiteY1" fmla="*/ 0 h 2663340"/>
                      <a:gd name="connsiteX2" fmla="*/ 1692528 w 1692528"/>
                      <a:gd name="connsiteY2" fmla="*/ 1437311 h 2663340"/>
                      <a:gd name="connsiteX3" fmla="*/ 0 w 1692528"/>
                      <a:gd name="connsiteY3" fmla="*/ 2663340 h 2663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92528" h="2663340">
                        <a:moveTo>
                          <a:pt x="0" y="2663340"/>
                        </a:moveTo>
                        <a:lnTo>
                          <a:pt x="785456" y="0"/>
                        </a:lnTo>
                        <a:lnTo>
                          <a:pt x="1692528" y="1437311"/>
                        </a:lnTo>
                        <a:lnTo>
                          <a:pt x="0" y="2663340"/>
                        </a:lnTo>
                        <a:close/>
                      </a:path>
                    </a:pathLst>
                  </a:custGeom>
                  <a:solidFill>
                    <a:srgbClr val="353954">
                      <a:alpha val="6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任意多边形 375"/>
                  <p:cNvSpPr/>
                  <p:nvPr/>
                </p:nvSpPr>
                <p:spPr>
                  <a:xfrm>
                    <a:off x="2811137" y="3968302"/>
                    <a:ext cx="1642728" cy="2000355"/>
                  </a:xfrm>
                  <a:custGeom>
                    <a:avLst/>
                    <a:gdLst>
                      <a:gd name="connsiteX0" fmla="*/ 1639832 w 1639832"/>
                      <a:gd name="connsiteY0" fmla="*/ 0 h 1982137"/>
                      <a:gd name="connsiteX1" fmla="*/ 1081125 w 1639832"/>
                      <a:gd name="connsiteY1" fmla="*/ 1982137 h 1982137"/>
                      <a:gd name="connsiteX2" fmla="*/ 9570 w 1639832"/>
                      <a:gd name="connsiteY2" fmla="*/ 1216357 h 1982137"/>
                      <a:gd name="connsiteX3" fmla="*/ 0 w 1639832"/>
                      <a:gd name="connsiteY3" fmla="*/ 1183251 h 1982137"/>
                      <a:gd name="connsiteX4" fmla="*/ 1639832 w 1639832"/>
                      <a:gd name="connsiteY4" fmla="*/ 0 h 1982137"/>
                      <a:gd name="connsiteX0" fmla="*/ 1639832 w 1639832"/>
                      <a:gd name="connsiteY0" fmla="*/ 0 h 1982137"/>
                      <a:gd name="connsiteX1" fmla="*/ 1081125 w 1639832"/>
                      <a:gd name="connsiteY1" fmla="*/ 1982137 h 1982137"/>
                      <a:gd name="connsiteX2" fmla="*/ 0 w 1639832"/>
                      <a:gd name="connsiteY2" fmla="*/ 1183251 h 1982137"/>
                      <a:gd name="connsiteX3" fmla="*/ 1639832 w 1639832"/>
                      <a:gd name="connsiteY3" fmla="*/ 0 h 1982137"/>
                      <a:gd name="connsiteX0" fmla="*/ 1642729 w 1642729"/>
                      <a:gd name="connsiteY0" fmla="*/ 0 h 1982137"/>
                      <a:gd name="connsiteX1" fmla="*/ 1084022 w 1642729"/>
                      <a:gd name="connsiteY1" fmla="*/ 1982137 h 1982137"/>
                      <a:gd name="connsiteX2" fmla="*/ 0 w 1642729"/>
                      <a:gd name="connsiteY2" fmla="*/ 1197738 h 1982137"/>
                      <a:gd name="connsiteX3" fmla="*/ 1642729 w 1642729"/>
                      <a:gd name="connsiteY3" fmla="*/ 0 h 1982137"/>
                      <a:gd name="connsiteX0" fmla="*/ 1642729 w 1642729"/>
                      <a:gd name="connsiteY0" fmla="*/ 0 h 1982137"/>
                      <a:gd name="connsiteX1" fmla="*/ 1091800 w 1642729"/>
                      <a:gd name="connsiteY1" fmla="*/ 1982137 h 1982137"/>
                      <a:gd name="connsiteX2" fmla="*/ 0 w 1642729"/>
                      <a:gd name="connsiteY2" fmla="*/ 1197738 h 1982137"/>
                      <a:gd name="connsiteX3" fmla="*/ 1642729 w 1642729"/>
                      <a:gd name="connsiteY3" fmla="*/ 0 h 1982137"/>
                      <a:gd name="connsiteX0" fmla="*/ 1642729 w 1642729"/>
                      <a:gd name="connsiteY0" fmla="*/ 0 h 1987211"/>
                      <a:gd name="connsiteX1" fmla="*/ 1101951 w 1642729"/>
                      <a:gd name="connsiteY1" fmla="*/ 1987211 h 1987211"/>
                      <a:gd name="connsiteX2" fmla="*/ 0 w 1642729"/>
                      <a:gd name="connsiteY2" fmla="*/ 1197738 h 1987211"/>
                      <a:gd name="connsiteX3" fmla="*/ 1642729 w 1642729"/>
                      <a:gd name="connsiteY3" fmla="*/ 0 h 1987211"/>
                      <a:gd name="connsiteX0" fmla="*/ 1642729 w 1642729"/>
                      <a:gd name="connsiteY0" fmla="*/ 0 h 2000355"/>
                      <a:gd name="connsiteX1" fmla="*/ 1101951 w 1642729"/>
                      <a:gd name="connsiteY1" fmla="*/ 2000355 h 2000355"/>
                      <a:gd name="connsiteX2" fmla="*/ 0 w 1642729"/>
                      <a:gd name="connsiteY2" fmla="*/ 1197738 h 2000355"/>
                      <a:gd name="connsiteX3" fmla="*/ 1642729 w 1642729"/>
                      <a:gd name="connsiteY3" fmla="*/ 0 h 2000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2729" h="2000355">
                        <a:moveTo>
                          <a:pt x="1642729" y="0"/>
                        </a:moveTo>
                        <a:lnTo>
                          <a:pt x="1101951" y="2000355"/>
                        </a:lnTo>
                        <a:lnTo>
                          <a:pt x="0" y="1197738"/>
                        </a:lnTo>
                        <a:lnTo>
                          <a:pt x="1642729" y="0"/>
                        </a:lnTo>
                        <a:close/>
                      </a:path>
                    </a:pathLst>
                  </a:custGeom>
                  <a:solidFill>
                    <a:srgbClr val="3C2E48">
                      <a:alpha val="5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任意多边形 376"/>
                  <p:cNvSpPr/>
                  <p:nvPr/>
                </p:nvSpPr>
                <p:spPr>
                  <a:xfrm>
                    <a:off x="3911200" y="3966695"/>
                    <a:ext cx="2038137" cy="1994138"/>
                  </a:xfrm>
                  <a:custGeom>
                    <a:avLst/>
                    <a:gdLst>
                      <a:gd name="connsiteX0" fmla="*/ 563862 w 2051372"/>
                      <a:gd name="connsiteY0" fmla="*/ 0 h 1994139"/>
                      <a:gd name="connsiteX1" fmla="*/ 2051372 w 2051372"/>
                      <a:gd name="connsiteY1" fmla="*/ 1957589 h 1994139"/>
                      <a:gd name="connsiteX2" fmla="*/ 0 w 2051372"/>
                      <a:gd name="connsiteY2" fmla="*/ 1994139 h 1994139"/>
                      <a:gd name="connsiteX3" fmla="*/ 561638 w 2051372"/>
                      <a:gd name="connsiteY3" fmla="*/ 1605 h 1994139"/>
                      <a:gd name="connsiteX4" fmla="*/ 563862 w 2051372"/>
                      <a:gd name="connsiteY4" fmla="*/ 0 h 1994139"/>
                      <a:gd name="connsiteX0" fmla="*/ 587578 w 2075088"/>
                      <a:gd name="connsiteY0" fmla="*/ 0 h 1994139"/>
                      <a:gd name="connsiteX1" fmla="*/ 2075088 w 2075088"/>
                      <a:gd name="connsiteY1" fmla="*/ 1957589 h 1994139"/>
                      <a:gd name="connsiteX2" fmla="*/ 0 w 2075088"/>
                      <a:gd name="connsiteY2" fmla="*/ 1994139 h 1994139"/>
                      <a:gd name="connsiteX3" fmla="*/ 585354 w 2075088"/>
                      <a:gd name="connsiteY3" fmla="*/ 1605 h 1994139"/>
                      <a:gd name="connsiteX4" fmla="*/ 587578 w 2075088"/>
                      <a:gd name="connsiteY4" fmla="*/ 0 h 1994139"/>
                      <a:gd name="connsiteX0" fmla="*/ 544890 w 2032400"/>
                      <a:gd name="connsiteY0" fmla="*/ 0 h 1994139"/>
                      <a:gd name="connsiteX1" fmla="*/ 2032400 w 2032400"/>
                      <a:gd name="connsiteY1" fmla="*/ 1957589 h 1994139"/>
                      <a:gd name="connsiteX2" fmla="*/ 0 w 2032400"/>
                      <a:gd name="connsiteY2" fmla="*/ 1994139 h 1994139"/>
                      <a:gd name="connsiteX3" fmla="*/ 542666 w 2032400"/>
                      <a:gd name="connsiteY3" fmla="*/ 1605 h 1994139"/>
                      <a:gd name="connsiteX4" fmla="*/ 544890 w 2032400"/>
                      <a:gd name="connsiteY4" fmla="*/ 0 h 1994139"/>
                      <a:gd name="connsiteX0" fmla="*/ 544890 w 2022913"/>
                      <a:gd name="connsiteY0" fmla="*/ 0 h 1994139"/>
                      <a:gd name="connsiteX1" fmla="*/ 2022913 w 2022913"/>
                      <a:gd name="connsiteY1" fmla="*/ 1967075 h 1994139"/>
                      <a:gd name="connsiteX2" fmla="*/ 0 w 2022913"/>
                      <a:gd name="connsiteY2" fmla="*/ 1994139 h 1994139"/>
                      <a:gd name="connsiteX3" fmla="*/ 542666 w 2022913"/>
                      <a:gd name="connsiteY3" fmla="*/ 1605 h 1994139"/>
                      <a:gd name="connsiteX4" fmla="*/ 544890 w 2022913"/>
                      <a:gd name="connsiteY4" fmla="*/ 0 h 1994139"/>
                      <a:gd name="connsiteX0" fmla="*/ 544890 w 2022913"/>
                      <a:gd name="connsiteY0" fmla="*/ 0 h 1994139"/>
                      <a:gd name="connsiteX1" fmla="*/ 2022913 w 2022913"/>
                      <a:gd name="connsiteY1" fmla="*/ 1971819 h 1994139"/>
                      <a:gd name="connsiteX2" fmla="*/ 0 w 2022913"/>
                      <a:gd name="connsiteY2" fmla="*/ 1994139 h 1994139"/>
                      <a:gd name="connsiteX3" fmla="*/ 542666 w 2022913"/>
                      <a:gd name="connsiteY3" fmla="*/ 1605 h 1994139"/>
                      <a:gd name="connsiteX4" fmla="*/ 544890 w 2022913"/>
                      <a:gd name="connsiteY4" fmla="*/ 0 h 1994139"/>
                      <a:gd name="connsiteX0" fmla="*/ 544890 w 2038137"/>
                      <a:gd name="connsiteY0" fmla="*/ 0 h 1994139"/>
                      <a:gd name="connsiteX1" fmla="*/ 2038137 w 2038137"/>
                      <a:gd name="connsiteY1" fmla="*/ 1966744 h 1994139"/>
                      <a:gd name="connsiteX2" fmla="*/ 0 w 2038137"/>
                      <a:gd name="connsiteY2" fmla="*/ 1994139 h 1994139"/>
                      <a:gd name="connsiteX3" fmla="*/ 542666 w 2038137"/>
                      <a:gd name="connsiteY3" fmla="*/ 1605 h 1994139"/>
                      <a:gd name="connsiteX4" fmla="*/ 544890 w 2038137"/>
                      <a:gd name="connsiteY4" fmla="*/ 0 h 1994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137" h="1994139">
                        <a:moveTo>
                          <a:pt x="544890" y="0"/>
                        </a:moveTo>
                        <a:lnTo>
                          <a:pt x="2038137" y="1966744"/>
                        </a:lnTo>
                        <a:lnTo>
                          <a:pt x="0" y="1994139"/>
                        </a:lnTo>
                        <a:lnTo>
                          <a:pt x="542666" y="1605"/>
                        </a:lnTo>
                        <a:lnTo>
                          <a:pt x="544890" y="0"/>
                        </a:lnTo>
                        <a:close/>
                      </a:path>
                    </a:pathLst>
                  </a:custGeom>
                  <a:solidFill>
                    <a:srgbClr val="534660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任意多边形 377"/>
                  <p:cNvSpPr/>
                  <p:nvPr/>
                </p:nvSpPr>
                <p:spPr>
                  <a:xfrm>
                    <a:off x="3050377" y="5961082"/>
                    <a:ext cx="1008930" cy="1331025"/>
                  </a:xfrm>
                  <a:custGeom>
                    <a:avLst/>
                    <a:gdLst>
                      <a:gd name="connsiteX0" fmla="*/ 842502 w 966436"/>
                      <a:gd name="connsiteY0" fmla="*/ 0 h 1303503"/>
                      <a:gd name="connsiteX1" fmla="*/ 966436 w 966436"/>
                      <a:gd name="connsiteY1" fmla="*/ 1303503 h 1303503"/>
                      <a:gd name="connsiteX2" fmla="*/ 0 w 966436"/>
                      <a:gd name="connsiteY2" fmla="*/ 10894 h 1303503"/>
                      <a:gd name="connsiteX3" fmla="*/ 842502 w 966436"/>
                      <a:gd name="connsiteY3" fmla="*/ 0 h 1303503"/>
                      <a:gd name="connsiteX0" fmla="*/ 857844 w 981778"/>
                      <a:gd name="connsiteY0" fmla="*/ 0 h 1303503"/>
                      <a:gd name="connsiteX1" fmla="*/ 981778 w 981778"/>
                      <a:gd name="connsiteY1" fmla="*/ 1303503 h 1303503"/>
                      <a:gd name="connsiteX2" fmla="*/ 0 w 981778"/>
                      <a:gd name="connsiteY2" fmla="*/ 10894 h 1303503"/>
                      <a:gd name="connsiteX3" fmla="*/ 857844 w 981778"/>
                      <a:gd name="connsiteY3" fmla="*/ 0 h 1303503"/>
                      <a:gd name="connsiteX0" fmla="*/ 850068 w 974002"/>
                      <a:gd name="connsiteY0" fmla="*/ 0 h 1303503"/>
                      <a:gd name="connsiteX1" fmla="*/ 974002 w 974002"/>
                      <a:gd name="connsiteY1" fmla="*/ 1303503 h 1303503"/>
                      <a:gd name="connsiteX2" fmla="*/ 0 w 974002"/>
                      <a:gd name="connsiteY2" fmla="*/ 21262 h 1303503"/>
                      <a:gd name="connsiteX3" fmla="*/ 850068 w 974002"/>
                      <a:gd name="connsiteY3" fmla="*/ 0 h 1303503"/>
                      <a:gd name="connsiteX0" fmla="*/ 860218 w 974002"/>
                      <a:gd name="connsiteY0" fmla="*/ 0 h 1303503"/>
                      <a:gd name="connsiteX1" fmla="*/ 974002 w 974002"/>
                      <a:gd name="connsiteY1" fmla="*/ 1303503 h 1303503"/>
                      <a:gd name="connsiteX2" fmla="*/ 0 w 974002"/>
                      <a:gd name="connsiteY2" fmla="*/ 21262 h 1303503"/>
                      <a:gd name="connsiteX3" fmla="*/ 860218 w 974002"/>
                      <a:gd name="connsiteY3" fmla="*/ 0 h 1303503"/>
                      <a:gd name="connsiteX0" fmla="*/ 860218 w 980574"/>
                      <a:gd name="connsiteY0" fmla="*/ 0 h 1303503"/>
                      <a:gd name="connsiteX1" fmla="*/ 980574 w 980574"/>
                      <a:gd name="connsiteY1" fmla="*/ 1303503 h 1303503"/>
                      <a:gd name="connsiteX2" fmla="*/ 0 w 980574"/>
                      <a:gd name="connsiteY2" fmla="*/ 21262 h 1303503"/>
                      <a:gd name="connsiteX3" fmla="*/ 860218 w 980574"/>
                      <a:gd name="connsiteY3" fmla="*/ 0 h 1303503"/>
                      <a:gd name="connsiteX0" fmla="*/ 860218 w 999326"/>
                      <a:gd name="connsiteY0" fmla="*/ 0 h 1316005"/>
                      <a:gd name="connsiteX1" fmla="*/ 999326 w 999326"/>
                      <a:gd name="connsiteY1" fmla="*/ 1316005 h 1316005"/>
                      <a:gd name="connsiteX2" fmla="*/ 0 w 999326"/>
                      <a:gd name="connsiteY2" fmla="*/ 21262 h 1316005"/>
                      <a:gd name="connsiteX3" fmla="*/ 860218 w 999326"/>
                      <a:gd name="connsiteY3" fmla="*/ 0 h 1316005"/>
                      <a:gd name="connsiteX0" fmla="*/ 860218 w 993075"/>
                      <a:gd name="connsiteY0" fmla="*/ 0 h 1328508"/>
                      <a:gd name="connsiteX1" fmla="*/ 993075 w 993075"/>
                      <a:gd name="connsiteY1" fmla="*/ 1328508 h 1328508"/>
                      <a:gd name="connsiteX2" fmla="*/ 0 w 993075"/>
                      <a:gd name="connsiteY2" fmla="*/ 21262 h 1328508"/>
                      <a:gd name="connsiteX3" fmla="*/ 860218 w 993075"/>
                      <a:gd name="connsiteY3" fmla="*/ 0 h 1328508"/>
                      <a:gd name="connsiteX0" fmla="*/ 876071 w 1008928"/>
                      <a:gd name="connsiteY0" fmla="*/ 2517 h 1331025"/>
                      <a:gd name="connsiteX1" fmla="*/ 1008928 w 1008928"/>
                      <a:gd name="connsiteY1" fmla="*/ 1331025 h 1331025"/>
                      <a:gd name="connsiteX2" fmla="*/ 0 w 1008928"/>
                      <a:gd name="connsiteY2" fmla="*/ 0 h 1331025"/>
                      <a:gd name="connsiteX3" fmla="*/ 876071 w 1008928"/>
                      <a:gd name="connsiteY3" fmla="*/ 2517 h 133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8928" h="1331025">
                        <a:moveTo>
                          <a:pt x="876071" y="2517"/>
                        </a:moveTo>
                        <a:lnTo>
                          <a:pt x="1008928" y="1331025"/>
                        </a:lnTo>
                        <a:lnTo>
                          <a:pt x="0" y="0"/>
                        </a:lnTo>
                        <a:lnTo>
                          <a:pt x="876071" y="251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607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任意多边形 378"/>
                  <p:cNvSpPr/>
                  <p:nvPr/>
                </p:nvSpPr>
                <p:spPr>
                  <a:xfrm>
                    <a:off x="8406300" y="5116748"/>
                    <a:ext cx="1321359" cy="834058"/>
                  </a:xfrm>
                  <a:custGeom>
                    <a:avLst/>
                    <a:gdLst>
                      <a:gd name="connsiteX0" fmla="*/ 1347281 w 1347281"/>
                      <a:gd name="connsiteY0" fmla="*/ 0 h 865762"/>
                      <a:gd name="connsiteX1" fmla="*/ 0 w 1347281"/>
                      <a:gd name="connsiteY1" fmla="*/ 821987 h 865762"/>
                      <a:gd name="connsiteX2" fmla="*/ 1108953 w 1347281"/>
                      <a:gd name="connsiteY2" fmla="*/ 865762 h 865762"/>
                      <a:gd name="connsiteX3" fmla="*/ 1347281 w 1347281"/>
                      <a:gd name="connsiteY3" fmla="*/ 0 h 865762"/>
                      <a:gd name="connsiteX0" fmla="*/ 1321359 w 1321359"/>
                      <a:gd name="connsiteY0" fmla="*/ 0 h 865762"/>
                      <a:gd name="connsiteX1" fmla="*/ 0 w 1321359"/>
                      <a:gd name="connsiteY1" fmla="*/ 827171 h 865762"/>
                      <a:gd name="connsiteX2" fmla="*/ 1083031 w 1321359"/>
                      <a:gd name="connsiteY2" fmla="*/ 865762 h 865762"/>
                      <a:gd name="connsiteX3" fmla="*/ 1321359 w 1321359"/>
                      <a:gd name="connsiteY3" fmla="*/ 0 h 865762"/>
                      <a:gd name="connsiteX0" fmla="*/ 1321359 w 1321359"/>
                      <a:gd name="connsiteY0" fmla="*/ 0 h 834057"/>
                      <a:gd name="connsiteX1" fmla="*/ 0 w 1321359"/>
                      <a:gd name="connsiteY1" fmla="*/ 827171 h 834057"/>
                      <a:gd name="connsiteX2" fmla="*/ 1067178 w 1321359"/>
                      <a:gd name="connsiteY2" fmla="*/ 834057 h 834057"/>
                      <a:gd name="connsiteX3" fmla="*/ 1321359 w 1321359"/>
                      <a:gd name="connsiteY3" fmla="*/ 0 h 834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1359" h="834057">
                        <a:moveTo>
                          <a:pt x="1321359" y="0"/>
                        </a:moveTo>
                        <a:lnTo>
                          <a:pt x="0" y="827171"/>
                        </a:lnTo>
                        <a:lnTo>
                          <a:pt x="1067178" y="834057"/>
                        </a:lnTo>
                        <a:lnTo>
                          <a:pt x="1321359" y="0"/>
                        </a:lnTo>
                        <a:close/>
                      </a:path>
                    </a:pathLst>
                  </a:custGeom>
                  <a:solidFill>
                    <a:srgbClr val="465261">
                      <a:alpha val="5294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3" name="任意多边形 222"/>
                <p:cNvSpPr/>
                <p:nvPr/>
              </p:nvSpPr>
              <p:spPr>
                <a:xfrm>
                  <a:off x="1239141" y="6610891"/>
                  <a:ext cx="2030074" cy="1028035"/>
                </a:xfrm>
                <a:custGeom>
                  <a:avLst/>
                  <a:gdLst>
                    <a:gd name="connsiteX0" fmla="*/ 1418665 w 2030506"/>
                    <a:gd name="connsiteY0" fmla="*/ 0 h 1021976"/>
                    <a:gd name="connsiteX1" fmla="*/ 0 w 2030506"/>
                    <a:gd name="connsiteY1" fmla="*/ 1021976 h 1021976"/>
                    <a:gd name="connsiteX2" fmla="*/ 2030506 w 2030506"/>
                    <a:gd name="connsiteY2" fmla="*/ 1015253 h 1021976"/>
                    <a:gd name="connsiteX3" fmla="*/ 1418665 w 2030506"/>
                    <a:gd name="connsiteY3" fmla="*/ 0 h 1021976"/>
                    <a:gd name="connsiteX0" fmla="*/ 1418665 w 2041158"/>
                    <a:gd name="connsiteY0" fmla="*/ 0 h 1028035"/>
                    <a:gd name="connsiteX1" fmla="*/ 0 w 2041158"/>
                    <a:gd name="connsiteY1" fmla="*/ 1021976 h 1028035"/>
                    <a:gd name="connsiteX2" fmla="*/ 2041158 w 2041158"/>
                    <a:gd name="connsiteY2" fmla="*/ 1028035 h 1028035"/>
                    <a:gd name="connsiteX3" fmla="*/ 1418665 w 2041158"/>
                    <a:gd name="connsiteY3" fmla="*/ 0 h 1028035"/>
                    <a:gd name="connsiteX0" fmla="*/ 1399174 w 2021667"/>
                    <a:gd name="connsiteY0" fmla="*/ 0 h 1028035"/>
                    <a:gd name="connsiteX1" fmla="*/ 0 w 2021667"/>
                    <a:gd name="connsiteY1" fmla="*/ 1025874 h 1028035"/>
                    <a:gd name="connsiteX2" fmla="*/ 2021667 w 2021667"/>
                    <a:gd name="connsiteY2" fmla="*/ 1028035 h 1028035"/>
                    <a:gd name="connsiteX3" fmla="*/ 1399174 w 2021667"/>
                    <a:gd name="connsiteY3" fmla="*/ 0 h 1028035"/>
                    <a:gd name="connsiteX0" fmla="*/ 1391379 w 2013872"/>
                    <a:gd name="connsiteY0" fmla="*/ 0 h 1028035"/>
                    <a:gd name="connsiteX1" fmla="*/ 0 w 2013872"/>
                    <a:gd name="connsiteY1" fmla="*/ 1021976 h 1028035"/>
                    <a:gd name="connsiteX2" fmla="*/ 2013872 w 2013872"/>
                    <a:gd name="connsiteY2" fmla="*/ 1028035 h 1028035"/>
                    <a:gd name="connsiteX3" fmla="*/ 1391379 w 2013872"/>
                    <a:gd name="connsiteY3" fmla="*/ 0 h 1028035"/>
                    <a:gd name="connsiteX0" fmla="*/ 1402180 w 2024673"/>
                    <a:gd name="connsiteY0" fmla="*/ 0 h 1028035"/>
                    <a:gd name="connsiteX1" fmla="*/ 0 w 2024673"/>
                    <a:gd name="connsiteY1" fmla="*/ 994973 h 1028035"/>
                    <a:gd name="connsiteX2" fmla="*/ 2024673 w 2024673"/>
                    <a:gd name="connsiteY2" fmla="*/ 1028035 h 1028035"/>
                    <a:gd name="connsiteX3" fmla="*/ 1402180 w 2024673"/>
                    <a:gd name="connsiteY3" fmla="*/ 0 h 1028035"/>
                    <a:gd name="connsiteX0" fmla="*/ 1407581 w 2030074"/>
                    <a:gd name="connsiteY0" fmla="*/ 0 h 1028035"/>
                    <a:gd name="connsiteX1" fmla="*/ 0 w 2030074"/>
                    <a:gd name="connsiteY1" fmla="*/ 1016574 h 1028035"/>
                    <a:gd name="connsiteX2" fmla="*/ 2030074 w 2030074"/>
                    <a:gd name="connsiteY2" fmla="*/ 1028035 h 1028035"/>
                    <a:gd name="connsiteX3" fmla="*/ 1407581 w 2030074"/>
                    <a:gd name="connsiteY3" fmla="*/ 0 h 1028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074" h="1028035">
                      <a:moveTo>
                        <a:pt x="1407581" y="0"/>
                      </a:moveTo>
                      <a:lnTo>
                        <a:pt x="0" y="1016574"/>
                      </a:lnTo>
                      <a:lnTo>
                        <a:pt x="2030074" y="1028035"/>
                      </a:lnTo>
                      <a:lnTo>
                        <a:pt x="1407581" y="0"/>
                      </a:lnTo>
                      <a:close/>
                    </a:path>
                  </a:pathLst>
                </a:custGeom>
                <a:solidFill>
                  <a:srgbClr val="475061">
                    <a:alpha val="4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7" name="椭圆 216"/>
            <p:cNvSpPr/>
            <p:nvPr/>
          </p:nvSpPr>
          <p:spPr>
            <a:xfrm>
              <a:off x="3765283" y="1088359"/>
              <a:ext cx="4659806" cy="4659806"/>
            </a:xfrm>
            <a:prstGeom prst="ellipse">
              <a:avLst/>
            </a:prstGeom>
            <a:noFill/>
            <a:ln>
              <a:solidFill>
                <a:srgbClr val="FFFFFF">
                  <a:alpha val="6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3885386" y="1208462"/>
              <a:ext cx="4419600" cy="4419600"/>
            </a:xfrm>
            <a:prstGeom prst="ellipse">
              <a:avLst/>
            </a:prstGeom>
            <a:noFill/>
            <a:ln>
              <a:solidFill>
                <a:srgbClr val="FFFFFF">
                  <a:alpha val="6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文本框 83"/>
            <p:cNvSpPr txBox="1"/>
            <p:nvPr/>
          </p:nvSpPr>
          <p:spPr>
            <a:xfrm>
              <a:off x="3449898" y="2660797"/>
              <a:ext cx="5292218" cy="7976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altLang="zh-CN" sz="4800" b="1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4800" b="1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前端麻雀框架</a:t>
              </a:r>
              <a:endParaRPr lang="zh-CN" altLang="en-US" sz="4000" b="1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0" name="六边形 379"/>
          <p:cNvSpPr/>
          <p:nvPr/>
        </p:nvSpPr>
        <p:spPr>
          <a:xfrm>
            <a:off x="975975" y="1860613"/>
            <a:ext cx="506604" cy="436728"/>
          </a:xfrm>
          <a:prstGeom prst="hexagon">
            <a:avLst/>
          </a:prstGeom>
          <a:solidFill>
            <a:srgbClr val="727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六边形 380"/>
          <p:cNvSpPr/>
          <p:nvPr/>
        </p:nvSpPr>
        <p:spPr>
          <a:xfrm>
            <a:off x="1053545" y="3998921"/>
            <a:ext cx="741182" cy="638950"/>
          </a:xfrm>
          <a:prstGeom prst="hexagon">
            <a:avLst/>
          </a:prstGeom>
          <a:solidFill>
            <a:srgbClr val="45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六边形 381"/>
          <p:cNvSpPr/>
          <p:nvPr/>
        </p:nvSpPr>
        <p:spPr>
          <a:xfrm>
            <a:off x="2857745" y="2869076"/>
            <a:ext cx="574073" cy="494890"/>
          </a:xfrm>
          <a:prstGeom prst="hexagon">
            <a:avLst/>
          </a:prstGeom>
          <a:solidFill>
            <a:srgbClr val="FFFF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六边形 382"/>
          <p:cNvSpPr/>
          <p:nvPr/>
        </p:nvSpPr>
        <p:spPr>
          <a:xfrm>
            <a:off x="9449512" y="2580094"/>
            <a:ext cx="574073" cy="494890"/>
          </a:xfrm>
          <a:prstGeom prst="hexagon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六边形 383"/>
          <p:cNvSpPr/>
          <p:nvPr/>
        </p:nvSpPr>
        <p:spPr>
          <a:xfrm>
            <a:off x="10573714" y="5189078"/>
            <a:ext cx="603895" cy="520598"/>
          </a:xfrm>
          <a:prstGeom prst="hexagon">
            <a:avLst/>
          </a:prstGeom>
          <a:solidFill>
            <a:srgbClr val="FFFF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六边形 384"/>
          <p:cNvSpPr/>
          <p:nvPr/>
        </p:nvSpPr>
        <p:spPr>
          <a:xfrm>
            <a:off x="10560351" y="1119290"/>
            <a:ext cx="1019539" cy="878912"/>
          </a:xfrm>
          <a:prstGeom prst="hexagon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六边形 385"/>
          <p:cNvSpPr/>
          <p:nvPr/>
        </p:nvSpPr>
        <p:spPr>
          <a:xfrm>
            <a:off x="11384609" y="2952772"/>
            <a:ext cx="345478" cy="297825"/>
          </a:xfrm>
          <a:prstGeom prst="hexagon">
            <a:avLst/>
          </a:pr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7" name="图片 38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944" y="1582054"/>
            <a:ext cx="668666" cy="764933"/>
          </a:xfrm>
          <a:prstGeom prst="rect">
            <a:avLst/>
          </a:prstGeom>
        </p:spPr>
      </p:pic>
      <p:pic>
        <p:nvPicPr>
          <p:cNvPr id="388" name="图片 38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8332" y="5242482"/>
            <a:ext cx="1046916" cy="1197638"/>
          </a:xfrm>
          <a:prstGeom prst="rect">
            <a:avLst/>
          </a:prstGeom>
        </p:spPr>
      </p:pic>
      <p:pic>
        <p:nvPicPr>
          <p:cNvPr id="389" name="图片 38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6351" y="4714134"/>
            <a:ext cx="500902" cy="57301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837" y="5649538"/>
            <a:ext cx="390275" cy="446462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7013" y="1055285"/>
            <a:ext cx="523458" cy="598819"/>
          </a:xfrm>
          <a:prstGeom prst="rect">
            <a:avLst/>
          </a:prstGeom>
        </p:spPr>
      </p:pic>
      <p:sp>
        <p:nvSpPr>
          <p:cNvPr id="96" name="六边形 95"/>
          <p:cNvSpPr/>
          <p:nvPr/>
        </p:nvSpPr>
        <p:spPr>
          <a:xfrm>
            <a:off x="21406464" y="-2066339"/>
            <a:ext cx="1019539" cy="878912"/>
          </a:xfrm>
          <a:prstGeom prst="hexagon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4408" y="4364943"/>
            <a:ext cx="390275" cy="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14:flythrough dir="ou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19" dur="4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49" grpId="0" animBg="1"/>
      <p:bldP spid="214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9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"/>
          <p:cNvGrpSpPr/>
          <p:nvPr/>
        </p:nvGrpSpPr>
        <p:grpSpPr>
          <a:xfrm>
            <a:off x="60682" y="1888593"/>
            <a:ext cx="3938823" cy="4636676"/>
            <a:chOff x="1092200" y="3643085"/>
            <a:chExt cx="2168842" cy="1251495"/>
          </a:xfrm>
        </p:grpSpPr>
        <p:grpSp>
          <p:nvGrpSpPr>
            <p:cNvPr id="179" name="组合 28"/>
            <p:cNvGrpSpPr/>
            <p:nvPr/>
          </p:nvGrpSpPr>
          <p:grpSpPr>
            <a:xfrm>
              <a:off x="1092200" y="3643085"/>
              <a:ext cx="2168842" cy="1251495"/>
              <a:chOff x="1092200" y="3643085"/>
              <a:chExt cx="2168842" cy="1251495"/>
            </a:xfrm>
          </p:grpSpPr>
          <p:sp>
            <p:nvSpPr>
              <p:cNvPr id="181" name="矩形 180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直角三角形 181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直角三角形 182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直角三角形 183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直角三角形 184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0" name="文本框 179"/>
            <p:cNvSpPr txBox="1"/>
            <p:nvPr/>
          </p:nvSpPr>
          <p:spPr>
            <a:xfrm flipH="1">
              <a:off x="1386720" y="3682118"/>
              <a:ext cx="1541767" cy="1021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雪碧图</a:t>
              </a:r>
              <a:r>
                <a:rPr lang="en-US" altLang="zh-CN" sz="1600" dirty="0" smtClean="0">
                  <a:solidFill>
                    <a:schemeClr val="bg1"/>
                  </a:solidFill>
                </a:rPr>
                <a:t>Sprites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插件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雪碧图优点：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、利用</a:t>
              </a:r>
              <a:r>
                <a:rPr lang="en-US" altLang="zh-CN" sz="1600" dirty="0">
                  <a:solidFill>
                    <a:schemeClr val="bg1"/>
                  </a:solidFill>
                </a:rPr>
                <a:t>CSS Sprites</a:t>
              </a:r>
              <a:r>
                <a:rPr lang="zh-CN" altLang="en-US" sz="1600" dirty="0">
                  <a:solidFill>
                    <a:schemeClr val="bg1"/>
                  </a:solidFill>
                </a:rPr>
                <a:t>能很好地减少网页的</a:t>
              </a:r>
              <a:r>
                <a:rPr lang="en-US" altLang="zh-CN" sz="1600" dirty="0">
                  <a:solidFill>
                    <a:schemeClr val="bg1"/>
                  </a:solidFill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</a:rPr>
                <a:t>请求，从而大大的提高页面的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性能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dirty="0"/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CSS Sprites</a:t>
              </a:r>
              <a:r>
                <a:rPr lang="zh-CN" altLang="en-US" sz="1600" dirty="0">
                  <a:solidFill>
                    <a:schemeClr val="bg1"/>
                  </a:solidFill>
                </a:rPr>
                <a:t>能减少图片的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字节，节省图片占用资源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、易于维护，易于风格切换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该插件在保留雪碧图优点的同时，通过排列算法解决了雪碧图排版布局的痛点问题。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58" y="1888593"/>
            <a:ext cx="8005182" cy="4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"/>
          <p:cNvGrpSpPr/>
          <p:nvPr/>
        </p:nvGrpSpPr>
        <p:grpSpPr>
          <a:xfrm>
            <a:off x="129594" y="1941348"/>
            <a:ext cx="3938823" cy="4636676"/>
            <a:chOff x="1092200" y="3643085"/>
            <a:chExt cx="2168842" cy="1251495"/>
          </a:xfrm>
        </p:grpSpPr>
        <p:grpSp>
          <p:nvGrpSpPr>
            <p:cNvPr id="179" name="组合 28"/>
            <p:cNvGrpSpPr/>
            <p:nvPr/>
          </p:nvGrpSpPr>
          <p:grpSpPr>
            <a:xfrm>
              <a:off x="1092200" y="3643085"/>
              <a:ext cx="2168842" cy="1251495"/>
              <a:chOff x="1092200" y="3643085"/>
              <a:chExt cx="2168842" cy="1251495"/>
            </a:xfrm>
          </p:grpSpPr>
          <p:sp>
            <p:nvSpPr>
              <p:cNvPr id="181" name="矩形 180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直角三角形 181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直角三角形 182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直角三角形 183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直角三角形 184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0" name="文本框 179"/>
            <p:cNvSpPr txBox="1"/>
            <p:nvPr/>
          </p:nvSpPr>
          <p:spPr>
            <a:xfrm flipH="1">
              <a:off x="1386720" y="3682118"/>
              <a:ext cx="1541767" cy="1021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mockServer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接口数据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应用场景：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、前后解耦的开发模式，前端无须等待后端接口提测，可根据接口文档约束自行进行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mock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数据开发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、测试人员可根据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mock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数据提前介入流程测试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、特殊场景下，后端接口匹配不到，或需要特殊处理，还需要部署，测试完全还要回滚，对测试进度不够友好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61" y="1941348"/>
            <a:ext cx="7924801" cy="46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任意多边形 105"/>
          <p:cNvSpPr/>
          <p:nvPr/>
        </p:nvSpPr>
        <p:spPr>
          <a:xfrm>
            <a:off x="2136643" y="1347887"/>
            <a:ext cx="7807457" cy="4252814"/>
          </a:xfrm>
          <a:custGeom>
            <a:avLst/>
            <a:gdLst>
              <a:gd name="connsiteX0" fmla="*/ 641553 w 7807457"/>
              <a:gd name="connsiteY0" fmla="*/ 0 h 4252814"/>
              <a:gd name="connsiteX1" fmla="*/ 7212630 w 7807457"/>
              <a:gd name="connsiteY1" fmla="*/ 0 h 4252814"/>
              <a:gd name="connsiteX2" fmla="*/ 7441921 w 7807457"/>
              <a:gd name="connsiteY2" fmla="*/ 0 h 4252814"/>
              <a:gd name="connsiteX3" fmla="*/ 7667497 w 7807457"/>
              <a:gd name="connsiteY3" fmla="*/ 0 h 4252814"/>
              <a:gd name="connsiteX4" fmla="*/ 7667497 w 7807457"/>
              <a:gd name="connsiteY4" fmla="*/ 372346 h 4252814"/>
              <a:gd name="connsiteX5" fmla="*/ 7807457 w 7807457"/>
              <a:gd name="connsiteY5" fmla="*/ 372346 h 4252814"/>
              <a:gd name="connsiteX6" fmla="*/ 7807457 w 7807457"/>
              <a:gd name="connsiteY6" fmla="*/ 559834 h 4252814"/>
              <a:gd name="connsiteX7" fmla="*/ 7807457 w 7807457"/>
              <a:gd name="connsiteY7" fmla="*/ 663834 h 4252814"/>
              <a:gd name="connsiteX8" fmla="*/ 7723483 w 7807457"/>
              <a:gd name="connsiteY8" fmla="*/ 684828 h 4252814"/>
              <a:gd name="connsiteX9" fmla="*/ 7723483 w 7807457"/>
              <a:gd name="connsiteY9" fmla="*/ 2224380 h 4252814"/>
              <a:gd name="connsiteX10" fmla="*/ 7807457 w 7807457"/>
              <a:gd name="connsiteY10" fmla="*/ 2245373 h 4252814"/>
              <a:gd name="connsiteX11" fmla="*/ 7807457 w 7807457"/>
              <a:gd name="connsiteY11" fmla="*/ 3127483 h 4252814"/>
              <a:gd name="connsiteX12" fmla="*/ 7552917 w 7807457"/>
              <a:gd name="connsiteY12" fmla="*/ 3191118 h 4252814"/>
              <a:gd name="connsiteX13" fmla="*/ 7552917 w 7807457"/>
              <a:gd name="connsiteY13" fmla="*/ 3543444 h 4252814"/>
              <a:gd name="connsiteX14" fmla="*/ 7441921 w 7807457"/>
              <a:gd name="connsiteY14" fmla="*/ 3604930 h 4252814"/>
              <a:gd name="connsiteX15" fmla="*/ 7441921 w 7807457"/>
              <a:gd name="connsiteY15" fmla="*/ 3911911 h 4252814"/>
              <a:gd name="connsiteX16" fmla="*/ 7247386 w 7807457"/>
              <a:gd name="connsiteY16" fmla="*/ 4252814 h 4252814"/>
              <a:gd name="connsiteX17" fmla="*/ 4097790 w 7807457"/>
              <a:gd name="connsiteY17" fmla="*/ 4252814 h 4252814"/>
              <a:gd name="connsiteX18" fmla="*/ 3931047 w 7807457"/>
              <a:gd name="connsiteY18" fmla="*/ 3960612 h 4252814"/>
              <a:gd name="connsiteX19" fmla="*/ 597255 w 7807457"/>
              <a:gd name="connsiteY19" fmla="*/ 3960612 h 4252814"/>
              <a:gd name="connsiteX20" fmla="*/ 162340 w 7807457"/>
              <a:gd name="connsiteY20" fmla="*/ 3677064 h 4252814"/>
              <a:gd name="connsiteX21" fmla="*/ 162340 w 7807457"/>
              <a:gd name="connsiteY21" fmla="*/ 2993139 h 4252814"/>
              <a:gd name="connsiteX22" fmla="*/ 0 w 7807457"/>
              <a:gd name="connsiteY22" fmla="*/ 2884480 h 4252814"/>
              <a:gd name="connsiteX23" fmla="*/ 0 w 7807457"/>
              <a:gd name="connsiteY23" fmla="*/ 1612840 h 4252814"/>
              <a:gd name="connsiteX24" fmla="*/ 162340 w 7807457"/>
              <a:gd name="connsiteY24" fmla="*/ 1504181 h 4252814"/>
              <a:gd name="connsiteX25" fmla="*/ 162340 w 7807457"/>
              <a:gd name="connsiteY25" fmla="*/ 939139 h 425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07457" h="4252814">
                <a:moveTo>
                  <a:pt x="641553" y="0"/>
                </a:moveTo>
                <a:lnTo>
                  <a:pt x="7212630" y="0"/>
                </a:lnTo>
                <a:lnTo>
                  <a:pt x="7441921" y="0"/>
                </a:lnTo>
                <a:lnTo>
                  <a:pt x="7667497" y="0"/>
                </a:lnTo>
                <a:lnTo>
                  <a:pt x="7667497" y="372346"/>
                </a:lnTo>
                <a:lnTo>
                  <a:pt x="7807457" y="372346"/>
                </a:lnTo>
                <a:lnTo>
                  <a:pt x="7807457" y="559834"/>
                </a:lnTo>
                <a:lnTo>
                  <a:pt x="7807457" y="663834"/>
                </a:lnTo>
                <a:lnTo>
                  <a:pt x="7723483" y="684828"/>
                </a:lnTo>
                <a:lnTo>
                  <a:pt x="7723483" y="2224380"/>
                </a:lnTo>
                <a:lnTo>
                  <a:pt x="7807457" y="2245373"/>
                </a:lnTo>
                <a:lnTo>
                  <a:pt x="7807457" y="3127483"/>
                </a:lnTo>
                <a:lnTo>
                  <a:pt x="7552917" y="3191118"/>
                </a:lnTo>
                <a:lnTo>
                  <a:pt x="7552917" y="3543444"/>
                </a:lnTo>
                <a:lnTo>
                  <a:pt x="7441921" y="3604930"/>
                </a:lnTo>
                <a:lnTo>
                  <a:pt x="7441921" y="3911911"/>
                </a:lnTo>
                <a:lnTo>
                  <a:pt x="7247386" y="4252814"/>
                </a:lnTo>
                <a:lnTo>
                  <a:pt x="4097790" y="4252814"/>
                </a:lnTo>
                <a:lnTo>
                  <a:pt x="3931047" y="3960612"/>
                </a:lnTo>
                <a:lnTo>
                  <a:pt x="597255" y="3960612"/>
                </a:lnTo>
                <a:lnTo>
                  <a:pt x="162340" y="3677064"/>
                </a:lnTo>
                <a:lnTo>
                  <a:pt x="162340" y="2993139"/>
                </a:lnTo>
                <a:lnTo>
                  <a:pt x="0" y="2884480"/>
                </a:lnTo>
                <a:lnTo>
                  <a:pt x="0" y="1612840"/>
                </a:lnTo>
                <a:lnTo>
                  <a:pt x="162340" y="1504181"/>
                </a:lnTo>
                <a:lnTo>
                  <a:pt x="162340" y="939139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 124"/>
          <p:cNvSpPr/>
          <p:nvPr/>
        </p:nvSpPr>
        <p:spPr>
          <a:xfrm>
            <a:off x="1589673" y="1347887"/>
            <a:ext cx="743455" cy="4012161"/>
          </a:xfrm>
          <a:custGeom>
            <a:avLst/>
            <a:gdLst>
              <a:gd name="connsiteX0" fmla="*/ 198992 w 743455"/>
              <a:gd name="connsiteY0" fmla="*/ 0 h 4012161"/>
              <a:gd name="connsiteX1" fmla="*/ 743455 w 743455"/>
              <a:gd name="connsiteY1" fmla="*/ 0 h 4012161"/>
              <a:gd name="connsiteX2" fmla="*/ 743455 w 743455"/>
              <a:gd name="connsiteY2" fmla="*/ 182858 h 4012161"/>
              <a:gd name="connsiteX3" fmla="*/ 508903 w 743455"/>
              <a:gd name="connsiteY3" fmla="*/ 226947 h 4012161"/>
              <a:gd name="connsiteX4" fmla="*/ 508903 w 743455"/>
              <a:gd name="connsiteY4" fmla="*/ 558627 h 4012161"/>
              <a:gd name="connsiteX5" fmla="*/ 372717 w 743455"/>
              <a:gd name="connsiteY5" fmla="*/ 584226 h 4012161"/>
              <a:gd name="connsiteX6" fmla="*/ 372717 w 743455"/>
              <a:gd name="connsiteY6" fmla="*/ 935737 h 4012161"/>
              <a:gd name="connsiteX7" fmla="*/ 534910 w 743455"/>
              <a:gd name="connsiteY7" fmla="*/ 966224 h 4012161"/>
              <a:gd name="connsiteX8" fmla="*/ 534910 w 743455"/>
              <a:gd name="connsiteY8" fmla="*/ 1411030 h 4012161"/>
              <a:gd name="connsiteX9" fmla="*/ 247002 w 743455"/>
              <a:gd name="connsiteY9" fmla="*/ 1483007 h 4012161"/>
              <a:gd name="connsiteX10" fmla="*/ 247002 w 743455"/>
              <a:gd name="connsiteY10" fmla="*/ 2995316 h 4012161"/>
              <a:gd name="connsiteX11" fmla="*/ 462045 w 743455"/>
              <a:gd name="connsiteY11" fmla="*/ 3049077 h 4012161"/>
              <a:gd name="connsiteX12" fmla="*/ 462045 w 743455"/>
              <a:gd name="connsiteY12" fmla="*/ 3273935 h 4012161"/>
              <a:gd name="connsiteX13" fmla="*/ 372716 w 743455"/>
              <a:gd name="connsiteY13" fmla="*/ 3296267 h 4012161"/>
              <a:gd name="connsiteX14" fmla="*/ 372716 w 743455"/>
              <a:gd name="connsiteY14" fmla="*/ 3778406 h 4012161"/>
              <a:gd name="connsiteX15" fmla="*/ 743455 w 743455"/>
              <a:gd name="connsiteY15" fmla="*/ 3871091 h 4012161"/>
              <a:gd name="connsiteX16" fmla="*/ 743455 w 743455"/>
              <a:gd name="connsiteY16" fmla="*/ 4012161 h 4012161"/>
              <a:gd name="connsiteX17" fmla="*/ 198992 w 743455"/>
              <a:gd name="connsiteY17" fmla="*/ 4012161 h 4012161"/>
              <a:gd name="connsiteX18" fmla="*/ 0 w 743455"/>
              <a:gd name="connsiteY18" fmla="*/ 3690686 h 4012161"/>
              <a:gd name="connsiteX19" fmla="*/ 0 w 743455"/>
              <a:gd name="connsiteY19" fmla="*/ 321475 h 4012161"/>
              <a:gd name="connsiteX20" fmla="*/ 198992 w 743455"/>
              <a:gd name="connsiteY20" fmla="*/ 0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3455" h="4012161">
                <a:moveTo>
                  <a:pt x="198992" y="0"/>
                </a:moveTo>
                <a:lnTo>
                  <a:pt x="743455" y="0"/>
                </a:lnTo>
                <a:lnTo>
                  <a:pt x="743455" y="182858"/>
                </a:lnTo>
                <a:lnTo>
                  <a:pt x="508903" y="226947"/>
                </a:lnTo>
                <a:lnTo>
                  <a:pt x="508903" y="558627"/>
                </a:lnTo>
                <a:lnTo>
                  <a:pt x="372717" y="584226"/>
                </a:lnTo>
                <a:lnTo>
                  <a:pt x="372717" y="935737"/>
                </a:lnTo>
                <a:lnTo>
                  <a:pt x="534910" y="966224"/>
                </a:lnTo>
                <a:lnTo>
                  <a:pt x="534910" y="1411030"/>
                </a:lnTo>
                <a:lnTo>
                  <a:pt x="247002" y="1483007"/>
                </a:lnTo>
                <a:lnTo>
                  <a:pt x="247002" y="2995316"/>
                </a:lnTo>
                <a:lnTo>
                  <a:pt x="462045" y="3049077"/>
                </a:lnTo>
                <a:lnTo>
                  <a:pt x="462045" y="3273935"/>
                </a:lnTo>
                <a:lnTo>
                  <a:pt x="372716" y="3296267"/>
                </a:lnTo>
                <a:lnTo>
                  <a:pt x="372716" y="3778406"/>
                </a:lnTo>
                <a:lnTo>
                  <a:pt x="743455" y="3871091"/>
                </a:lnTo>
                <a:lnTo>
                  <a:pt x="743455" y="4012161"/>
                </a:lnTo>
                <a:lnTo>
                  <a:pt x="198992" y="4012161"/>
                </a:lnTo>
                <a:cubicBezTo>
                  <a:pt x="8909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89092" y="0"/>
                  <a:pt x="19899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任意多边形 130"/>
          <p:cNvSpPr/>
          <p:nvPr/>
        </p:nvSpPr>
        <p:spPr>
          <a:xfrm flipH="1" flipV="1">
            <a:off x="9899910" y="1347887"/>
            <a:ext cx="782445" cy="4012161"/>
          </a:xfrm>
          <a:custGeom>
            <a:avLst/>
            <a:gdLst>
              <a:gd name="connsiteX0" fmla="*/ 641485 w 782445"/>
              <a:gd name="connsiteY0" fmla="*/ 4012161 h 4012161"/>
              <a:gd name="connsiteX1" fmla="*/ 171699 w 782445"/>
              <a:gd name="connsiteY1" fmla="*/ 4012161 h 4012161"/>
              <a:gd name="connsiteX2" fmla="*/ 0 w 782445"/>
              <a:gd name="connsiteY2" fmla="*/ 3690686 h 4012161"/>
              <a:gd name="connsiteX3" fmla="*/ 0 w 782445"/>
              <a:gd name="connsiteY3" fmla="*/ 321475 h 4012161"/>
              <a:gd name="connsiteX4" fmla="*/ 171699 w 782445"/>
              <a:gd name="connsiteY4" fmla="*/ 0 h 4012161"/>
              <a:gd name="connsiteX5" fmla="*/ 641485 w 782445"/>
              <a:gd name="connsiteY5" fmla="*/ 0 h 4012161"/>
              <a:gd name="connsiteX6" fmla="*/ 641485 w 782445"/>
              <a:gd name="connsiteY6" fmla="*/ 150189 h 4012161"/>
              <a:gd name="connsiteX7" fmla="*/ 782445 w 782445"/>
              <a:gd name="connsiteY7" fmla="*/ 185429 h 4012161"/>
              <a:gd name="connsiteX8" fmla="*/ 782445 w 782445"/>
              <a:gd name="connsiteY8" fmla="*/ 513721 h 4012161"/>
              <a:gd name="connsiteX9" fmla="*/ 641485 w 782445"/>
              <a:gd name="connsiteY9" fmla="*/ 548961 h 4012161"/>
              <a:gd name="connsiteX10" fmla="*/ 641485 w 782445"/>
              <a:gd name="connsiteY10" fmla="*/ 684342 h 4012161"/>
              <a:gd name="connsiteX11" fmla="*/ 435042 w 782445"/>
              <a:gd name="connsiteY11" fmla="*/ 735953 h 4012161"/>
              <a:gd name="connsiteX12" fmla="*/ 435042 w 782445"/>
              <a:gd name="connsiteY12" fmla="*/ 1781896 h 4012161"/>
              <a:gd name="connsiteX13" fmla="*/ 641485 w 782445"/>
              <a:gd name="connsiteY13" fmla="*/ 1833507 h 4012161"/>
              <a:gd name="connsiteX14" fmla="*/ 641485 w 782445"/>
              <a:gd name="connsiteY14" fmla="*/ 3309221 h 4012161"/>
              <a:gd name="connsiteX15" fmla="*/ 431455 w 782445"/>
              <a:gd name="connsiteY15" fmla="*/ 3348701 h 4012161"/>
              <a:gd name="connsiteX16" fmla="*/ 431455 w 782445"/>
              <a:gd name="connsiteY16" fmla="*/ 3701126 h 4012161"/>
              <a:gd name="connsiteX17" fmla="*/ 641485 w 782445"/>
              <a:gd name="connsiteY17" fmla="*/ 3740605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2445" h="4012161">
                <a:moveTo>
                  <a:pt x="641485" y="4012161"/>
                </a:moveTo>
                <a:lnTo>
                  <a:pt x="171699" y="4012161"/>
                </a:lnTo>
                <a:cubicBezTo>
                  <a:pt x="7687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76872" y="0"/>
                  <a:pt x="171699" y="0"/>
                </a:cubicBezTo>
                <a:lnTo>
                  <a:pt x="641485" y="0"/>
                </a:lnTo>
                <a:lnTo>
                  <a:pt x="641485" y="150189"/>
                </a:lnTo>
                <a:lnTo>
                  <a:pt x="782445" y="185429"/>
                </a:lnTo>
                <a:lnTo>
                  <a:pt x="782445" y="513721"/>
                </a:lnTo>
                <a:lnTo>
                  <a:pt x="641485" y="548961"/>
                </a:lnTo>
                <a:lnTo>
                  <a:pt x="641485" y="684342"/>
                </a:lnTo>
                <a:lnTo>
                  <a:pt x="435042" y="735953"/>
                </a:lnTo>
                <a:lnTo>
                  <a:pt x="435042" y="1781896"/>
                </a:lnTo>
                <a:lnTo>
                  <a:pt x="641485" y="1833507"/>
                </a:lnTo>
                <a:lnTo>
                  <a:pt x="641485" y="3309221"/>
                </a:lnTo>
                <a:lnTo>
                  <a:pt x="431455" y="3348701"/>
                </a:lnTo>
                <a:lnTo>
                  <a:pt x="431455" y="3701126"/>
                </a:lnTo>
                <a:lnTo>
                  <a:pt x="641485" y="374060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4867075" y="176995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 smtClean="0"/>
              <a:t>我们的目标</a:t>
            </a:r>
            <a:endParaRPr lang="zh-CN" altLang="en-US" dirty="0"/>
          </a:p>
        </p:txBody>
      </p:sp>
      <p:cxnSp>
        <p:nvCxnSpPr>
          <p:cNvPr id="135" name="直接连接符 134"/>
          <p:cNvCxnSpPr>
            <a:endCxn id="133" idx="1"/>
          </p:cNvCxnSpPr>
          <p:nvPr/>
        </p:nvCxnSpPr>
        <p:spPr>
          <a:xfrm>
            <a:off x="3103486" y="2062342"/>
            <a:ext cx="1763589" cy="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133" idx="3"/>
          </p:cNvCxnSpPr>
          <p:nvPr/>
        </p:nvCxnSpPr>
        <p:spPr>
          <a:xfrm flipV="1">
            <a:off x="7103585" y="2062342"/>
            <a:ext cx="1926115" cy="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2687538" y="2689464"/>
            <a:ext cx="67056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让一切变得更简单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59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vortex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717253" y="1140912"/>
            <a:ext cx="4639714" cy="4639714"/>
          </a:xfrm>
          <a:prstGeom prst="ellipse">
            <a:avLst/>
          </a:prstGeom>
          <a:gradFill flip="none" rotWithShape="1">
            <a:gsLst>
              <a:gs pos="98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Immediate Music - Glory Seek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70025" y="511175"/>
            <a:ext cx="609600" cy="60960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4180348" y="2054667"/>
            <a:ext cx="3536063" cy="3504933"/>
            <a:chOff x="3416294" y="772886"/>
            <a:chExt cx="5359412" cy="5312229"/>
          </a:xfrm>
        </p:grpSpPr>
        <p:sp>
          <p:nvSpPr>
            <p:cNvPr id="140" name="任意多边形 139"/>
            <p:cNvSpPr/>
            <p:nvPr/>
          </p:nvSpPr>
          <p:spPr>
            <a:xfrm>
              <a:off x="3419935" y="772886"/>
              <a:ext cx="5355771" cy="5312229"/>
            </a:xfrm>
            <a:custGeom>
              <a:avLst/>
              <a:gdLst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32228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11492 w 5355771"/>
                <a:gd name="connsiteY3" fmla="*/ 342794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55771" h="5312229">
                  <a:moveTo>
                    <a:pt x="1640114" y="217714"/>
                  </a:moveTo>
                  <a:lnTo>
                    <a:pt x="2496457" y="0"/>
                  </a:lnTo>
                  <a:lnTo>
                    <a:pt x="3280228" y="72572"/>
                  </a:lnTo>
                  <a:lnTo>
                    <a:pt x="4011492" y="342794"/>
                  </a:lnTo>
                  <a:lnTo>
                    <a:pt x="4572000" y="740229"/>
                  </a:lnTo>
                  <a:lnTo>
                    <a:pt x="5167086" y="1654629"/>
                  </a:lnTo>
                  <a:lnTo>
                    <a:pt x="5326743" y="2191657"/>
                  </a:lnTo>
                  <a:lnTo>
                    <a:pt x="5355771" y="2830286"/>
                  </a:lnTo>
                  <a:lnTo>
                    <a:pt x="5210628" y="3599543"/>
                  </a:lnTo>
                  <a:lnTo>
                    <a:pt x="4862286" y="4209143"/>
                  </a:lnTo>
                  <a:lnTo>
                    <a:pt x="4325257" y="4760686"/>
                  </a:lnTo>
                  <a:lnTo>
                    <a:pt x="3672114" y="5123543"/>
                  </a:lnTo>
                  <a:lnTo>
                    <a:pt x="2641600" y="5312229"/>
                  </a:lnTo>
                  <a:lnTo>
                    <a:pt x="1727200" y="5138057"/>
                  </a:lnTo>
                  <a:lnTo>
                    <a:pt x="1030514" y="4789714"/>
                  </a:lnTo>
                  <a:lnTo>
                    <a:pt x="391886" y="4078514"/>
                  </a:lnTo>
                  <a:lnTo>
                    <a:pt x="29028" y="3164114"/>
                  </a:lnTo>
                  <a:lnTo>
                    <a:pt x="0" y="2322286"/>
                  </a:lnTo>
                  <a:lnTo>
                    <a:pt x="250157" y="1538514"/>
                  </a:lnTo>
                  <a:lnTo>
                    <a:pt x="580571" y="1030514"/>
                  </a:lnTo>
                  <a:lnTo>
                    <a:pt x="1001486" y="653143"/>
                  </a:lnTo>
                  <a:lnTo>
                    <a:pt x="1640114" y="217714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6373591" y="841829"/>
              <a:ext cx="2400929" cy="3953933"/>
            </a:xfrm>
            <a:custGeom>
              <a:avLst/>
              <a:gdLst>
                <a:gd name="connsiteX0" fmla="*/ 330200 w 2413000"/>
                <a:gd name="connsiteY0" fmla="*/ 0 h 3953933"/>
                <a:gd name="connsiteX1" fmla="*/ 0 w 2413000"/>
                <a:gd name="connsiteY1" fmla="*/ 2463800 h 3953933"/>
                <a:gd name="connsiteX2" fmla="*/ 194733 w 2413000"/>
                <a:gd name="connsiteY2" fmla="*/ 3953933 h 3953933"/>
                <a:gd name="connsiteX3" fmla="*/ 1134533 w 2413000"/>
                <a:gd name="connsiteY3" fmla="*/ 3234267 h 3953933"/>
                <a:gd name="connsiteX4" fmla="*/ 2413000 w 2413000"/>
                <a:gd name="connsiteY4" fmla="*/ 2743200 h 3953933"/>
                <a:gd name="connsiteX0" fmla="*/ 330200 w 2400929"/>
                <a:gd name="connsiteY0" fmla="*/ 0 h 3953933"/>
                <a:gd name="connsiteX1" fmla="*/ 0 w 2400929"/>
                <a:gd name="connsiteY1" fmla="*/ 2463800 h 3953933"/>
                <a:gd name="connsiteX2" fmla="*/ 194733 w 2400929"/>
                <a:gd name="connsiteY2" fmla="*/ 3953933 h 3953933"/>
                <a:gd name="connsiteX3" fmla="*/ 1134533 w 2400929"/>
                <a:gd name="connsiteY3" fmla="*/ 3234267 h 3953933"/>
                <a:gd name="connsiteX4" fmla="*/ 2400929 w 2400929"/>
                <a:gd name="connsiteY4" fmla="*/ 2743200 h 395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929" h="3953933">
                  <a:moveTo>
                    <a:pt x="330200" y="0"/>
                  </a:moveTo>
                  <a:lnTo>
                    <a:pt x="0" y="2463800"/>
                  </a:lnTo>
                  <a:lnTo>
                    <a:pt x="194733" y="3953933"/>
                  </a:lnTo>
                  <a:lnTo>
                    <a:pt x="1134533" y="3234267"/>
                  </a:lnTo>
                  <a:lnTo>
                    <a:pt x="2400929" y="274320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4896117" y="968829"/>
              <a:ext cx="3871111" cy="2613769"/>
            </a:xfrm>
            <a:custGeom>
              <a:avLst/>
              <a:gdLst>
                <a:gd name="connsiteX0" fmla="*/ 3886200 w 3886200"/>
                <a:gd name="connsiteY0" fmla="*/ 2607733 h 2607733"/>
                <a:gd name="connsiteX1" fmla="*/ 2802467 w 3886200"/>
                <a:gd name="connsiteY1" fmla="*/ 1634067 h 2607733"/>
                <a:gd name="connsiteX2" fmla="*/ 1676400 w 3886200"/>
                <a:gd name="connsiteY2" fmla="*/ 795867 h 2607733"/>
                <a:gd name="connsiteX3" fmla="*/ 0 w 3886200"/>
                <a:gd name="connsiteY3" fmla="*/ 448733 h 2607733"/>
                <a:gd name="connsiteX4" fmla="*/ 220133 w 3886200"/>
                <a:gd name="connsiteY4" fmla="*/ 0 h 2607733"/>
                <a:gd name="connsiteX0" fmla="*/ 3666067 w 3666067"/>
                <a:gd name="connsiteY0" fmla="*/ 2607733 h 2607733"/>
                <a:gd name="connsiteX1" fmla="*/ 2582334 w 3666067"/>
                <a:gd name="connsiteY1" fmla="*/ 1634067 h 2607733"/>
                <a:gd name="connsiteX2" fmla="*/ 1456267 w 3666067"/>
                <a:gd name="connsiteY2" fmla="*/ 795867 h 2607733"/>
                <a:gd name="connsiteX3" fmla="*/ 18275 w 3666067"/>
                <a:gd name="connsiteY3" fmla="*/ 373287 h 2607733"/>
                <a:gd name="connsiteX4" fmla="*/ 0 w 3666067"/>
                <a:gd name="connsiteY4" fmla="*/ 0 h 2607733"/>
                <a:gd name="connsiteX0" fmla="*/ 3865075 w 3865075"/>
                <a:gd name="connsiteY0" fmla="*/ 2607733 h 2607733"/>
                <a:gd name="connsiteX1" fmla="*/ 2781342 w 3865075"/>
                <a:gd name="connsiteY1" fmla="*/ 1634067 h 2607733"/>
                <a:gd name="connsiteX2" fmla="*/ 1655275 w 3865075"/>
                <a:gd name="connsiteY2" fmla="*/ 795867 h 2607733"/>
                <a:gd name="connsiteX3" fmla="*/ 0 w 3865075"/>
                <a:gd name="connsiteY3" fmla="*/ 436661 h 2607733"/>
                <a:gd name="connsiteX4" fmla="*/ 199008 w 3865075"/>
                <a:gd name="connsiteY4" fmla="*/ 0 h 2607733"/>
                <a:gd name="connsiteX0" fmla="*/ 3871111 w 3871111"/>
                <a:gd name="connsiteY0" fmla="*/ 2613769 h 2613769"/>
                <a:gd name="connsiteX1" fmla="*/ 2781342 w 3871111"/>
                <a:gd name="connsiteY1" fmla="*/ 1634067 h 2613769"/>
                <a:gd name="connsiteX2" fmla="*/ 1655275 w 3871111"/>
                <a:gd name="connsiteY2" fmla="*/ 795867 h 2613769"/>
                <a:gd name="connsiteX3" fmla="*/ 0 w 3871111"/>
                <a:gd name="connsiteY3" fmla="*/ 436661 h 2613769"/>
                <a:gd name="connsiteX4" fmla="*/ 199008 w 3871111"/>
                <a:gd name="connsiteY4" fmla="*/ 0 h 26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1111" h="2613769">
                  <a:moveTo>
                    <a:pt x="3871111" y="2613769"/>
                  </a:moveTo>
                  <a:lnTo>
                    <a:pt x="2781342" y="1634067"/>
                  </a:lnTo>
                  <a:lnTo>
                    <a:pt x="1655275" y="795867"/>
                  </a:lnTo>
                  <a:lnTo>
                    <a:pt x="0" y="436661"/>
                  </a:lnTo>
                  <a:lnTo>
                    <a:pt x="199008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3826299" y="782562"/>
              <a:ext cx="4165097" cy="4131734"/>
            </a:xfrm>
            <a:custGeom>
              <a:avLst/>
              <a:gdLst>
                <a:gd name="connsiteX0" fmla="*/ 2116667 w 4216400"/>
                <a:gd name="connsiteY0" fmla="*/ 0 h 4131734"/>
                <a:gd name="connsiteX1" fmla="*/ 2768600 w 4216400"/>
                <a:gd name="connsiteY1" fmla="*/ 1016000 h 4131734"/>
                <a:gd name="connsiteX2" fmla="*/ 1837267 w 4216400"/>
                <a:gd name="connsiteY2" fmla="*/ 1710267 h 4131734"/>
                <a:gd name="connsiteX3" fmla="*/ 1507067 w 4216400"/>
                <a:gd name="connsiteY3" fmla="*/ 3259667 h 4131734"/>
                <a:gd name="connsiteX4" fmla="*/ 1227667 w 4216400"/>
                <a:gd name="connsiteY4" fmla="*/ 4131734 h 4131734"/>
                <a:gd name="connsiteX5" fmla="*/ 0 w 4216400"/>
                <a:gd name="connsiteY5" fmla="*/ 4047067 h 4131734"/>
                <a:gd name="connsiteX6" fmla="*/ 1507067 w 4216400"/>
                <a:gd name="connsiteY6" fmla="*/ 3276600 h 4131734"/>
                <a:gd name="connsiteX7" fmla="*/ 2590800 w 4216400"/>
                <a:gd name="connsiteY7" fmla="*/ 2497667 h 4131734"/>
                <a:gd name="connsiteX8" fmla="*/ 3869267 w 4216400"/>
                <a:gd name="connsiteY8" fmla="*/ 1837267 h 4131734"/>
                <a:gd name="connsiteX9" fmla="*/ 4216400 w 4216400"/>
                <a:gd name="connsiteY9" fmla="*/ 736600 h 4131734"/>
                <a:gd name="connsiteX10" fmla="*/ 2802467 w 4216400"/>
                <a:gd name="connsiteY10" fmla="*/ 982134 h 4131734"/>
                <a:gd name="connsiteX11" fmla="*/ 3589867 w 4216400"/>
                <a:gd name="connsiteY11" fmla="*/ 338667 h 4131734"/>
                <a:gd name="connsiteX0" fmla="*/ 2107613 w 4207346"/>
                <a:gd name="connsiteY0" fmla="*/ 0 h 4131734"/>
                <a:gd name="connsiteX1" fmla="*/ 2759546 w 4207346"/>
                <a:gd name="connsiteY1" fmla="*/ 1016000 h 4131734"/>
                <a:gd name="connsiteX2" fmla="*/ 1828213 w 4207346"/>
                <a:gd name="connsiteY2" fmla="*/ 1710267 h 4131734"/>
                <a:gd name="connsiteX3" fmla="*/ 1498013 w 4207346"/>
                <a:gd name="connsiteY3" fmla="*/ 3259667 h 4131734"/>
                <a:gd name="connsiteX4" fmla="*/ 1218613 w 4207346"/>
                <a:gd name="connsiteY4" fmla="*/ 4131734 h 4131734"/>
                <a:gd name="connsiteX5" fmla="*/ 0 w 4207346"/>
                <a:gd name="connsiteY5" fmla="*/ 4047067 h 4131734"/>
                <a:gd name="connsiteX6" fmla="*/ 1498013 w 4207346"/>
                <a:gd name="connsiteY6" fmla="*/ 3276600 h 4131734"/>
                <a:gd name="connsiteX7" fmla="*/ 2581746 w 4207346"/>
                <a:gd name="connsiteY7" fmla="*/ 2497667 h 4131734"/>
                <a:gd name="connsiteX8" fmla="*/ 3860213 w 4207346"/>
                <a:gd name="connsiteY8" fmla="*/ 1837267 h 4131734"/>
                <a:gd name="connsiteX9" fmla="*/ 4207346 w 4207346"/>
                <a:gd name="connsiteY9" fmla="*/ 736600 h 4131734"/>
                <a:gd name="connsiteX10" fmla="*/ 2793413 w 4207346"/>
                <a:gd name="connsiteY10" fmla="*/ 982134 h 4131734"/>
                <a:gd name="connsiteX11" fmla="*/ 3580813 w 4207346"/>
                <a:gd name="connsiteY11" fmla="*/ 338667 h 4131734"/>
                <a:gd name="connsiteX0" fmla="*/ 2110631 w 4210364"/>
                <a:gd name="connsiteY0" fmla="*/ 0 h 4131734"/>
                <a:gd name="connsiteX1" fmla="*/ 2762564 w 4210364"/>
                <a:gd name="connsiteY1" fmla="*/ 1016000 h 4131734"/>
                <a:gd name="connsiteX2" fmla="*/ 1831231 w 4210364"/>
                <a:gd name="connsiteY2" fmla="*/ 1710267 h 4131734"/>
                <a:gd name="connsiteX3" fmla="*/ 1501031 w 4210364"/>
                <a:gd name="connsiteY3" fmla="*/ 3259667 h 4131734"/>
                <a:gd name="connsiteX4" fmla="*/ 1221631 w 4210364"/>
                <a:gd name="connsiteY4" fmla="*/ 4131734 h 4131734"/>
                <a:gd name="connsiteX5" fmla="*/ 0 w 4210364"/>
                <a:gd name="connsiteY5" fmla="*/ 4062156 h 4131734"/>
                <a:gd name="connsiteX6" fmla="*/ 1501031 w 4210364"/>
                <a:gd name="connsiteY6" fmla="*/ 3276600 h 4131734"/>
                <a:gd name="connsiteX7" fmla="*/ 2584764 w 4210364"/>
                <a:gd name="connsiteY7" fmla="*/ 2497667 h 4131734"/>
                <a:gd name="connsiteX8" fmla="*/ 3863231 w 4210364"/>
                <a:gd name="connsiteY8" fmla="*/ 1837267 h 4131734"/>
                <a:gd name="connsiteX9" fmla="*/ 4210364 w 4210364"/>
                <a:gd name="connsiteY9" fmla="*/ 736600 h 4131734"/>
                <a:gd name="connsiteX10" fmla="*/ 2796431 w 4210364"/>
                <a:gd name="connsiteY10" fmla="*/ 982134 h 4131734"/>
                <a:gd name="connsiteX11" fmla="*/ 3583831 w 4210364"/>
                <a:gd name="connsiteY11" fmla="*/ 338667 h 4131734"/>
                <a:gd name="connsiteX0" fmla="*/ 2098560 w 4198293"/>
                <a:gd name="connsiteY0" fmla="*/ 0 h 4131734"/>
                <a:gd name="connsiteX1" fmla="*/ 2750493 w 4198293"/>
                <a:gd name="connsiteY1" fmla="*/ 1016000 h 4131734"/>
                <a:gd name="connsiteX2" fmla="*/ 1819160 w 4198293"/>
                <a:gd name="connsiteY2" fmla="*/ 1710267 h 4131734"/>
                <a:gd name="connsiteX3" fmla="*/ 1488960 w 4198293"/>
                <a:gd name="connsiteY3" fmla="*/ 3259667 h 4131734"/>
                <a:gd name="connsiteX4" fmla="*/ 1209560 w 4198293"/>
                <a:gd name="connsiteY4" fmla="*/ 4131734 h 4131734"/>
                <a:gd name="connsiteX5" fmla="*/ 0 w 4198293"/>
                <a:gd name="connsiteY5" fmla="*/ 4068192 h 4131734"/>
                <a:gd name="connsiteX6" fmla="*/ 1488960 w 4198293"/>
                <a:gd name="connsiteY6" fmla="*/ 3276600 h 4131734"/>
                <a:gd name="connsiteX7" fmla="*/ 2572693 w 4198293"/>
                <a:gd name="connsiteY7" fmla="*/ 2497667 h 4131734"/>
                <a:gd name="connsiteX8" fmla="*/ 3851160 w 4198293"/>
                <a:gd name="connsiteY8" fmla="*/ 1837267 h 4131734"/>
                <a:gd name="connsiteX9" fmla="*/ 4198293 w 4198293"/>
                <a:gd name="connsiteY9" fmla="*/ 736600 h 4131734"/>
                <a:gd name="connsiteX10" fmla="*/ 2784360 w 4198293"/>
                <a:gd name="connsiteY10" fmla="*/ 982134 h 4131734"/>
                <a:gd name="connsiteX11" fmla="*/ 3571760 w 4198293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71760 w 4165097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89867 w 4165097"/>
                <a:gd name="connsiteY11" fmla="*/ 341684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607974 w 4165097"/>
                <a:gd name="connsiteY11" fmla="*/ 335648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60218 w 4165097"/>
                <a:gd name="connsiteY10" fmla="*/ 1012312 h 4131734"/>
                <a:gd name="connsiteX11" fmla="*/ 3607974 w 4165097"/>
                <a:gd name="connsiteY11" fmla="*/ 335648 h 413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5097" h="4131734">
                  <a:moveTo>
                    <a:pt x="2098560" y="0"/>
                  </a:moveTo>
                  <a:lnTo>
                    <a:pt x="2750493" y="1016000"/>
                  </a:lnTo>
                  <a:lnTo>
                    <a:pt x="1819160" y="1710267"/>
                  </a:lnTo>
                  <a:lnTo>
                    <a:pt x="1488960" y="3259667"/>
                  </a:lnTo>
                  <a:lnTo>
                    <a:pt x="1209560" y="4131734"/>
                  </a:lnTo>
                  <a:lnTo>
                    <a:pt x="0" y="4068192"/>
                  </a:lnTo>
                  <a:lnTo>
                    <a:pt x="1488960" y="3276600"/>
                  </a:lnTo>
                  <a:lnTo>
                    <a:pt x="2572693" y="2497667"/>
                  </a:lnTo>
                  <a:lnTo>
                    <a:pt x="3851160" y="1837267"/>
                  </a:lnTo>
                  <a:lnTo>
                    <a:pt x="4165097" y="745653"/>
                  </a:lnTo>
                  <a:lnTo>
                    <a:pt x="2760218" y="1012312"/>
                  </a:lnTo>
                  <a:lnTo>
                    <a:pt x="3607974" y="335648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3416294" y="1407558"/>
              <a:ext cx="5158631" cy="2668538"/>
            </a:xfrm>
            <a:custGeom>
              <a:avLst/>
              <a:gdLst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37933 w 5164666"/>
                <a:gd name="connsiteY3" fmla="*/ 1888066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27404 w 5164666"/>
                <a:gd name="connsiteY17" fmla="*/ 1095218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42494 w 5164666"/>
                <a:gd name="connsiteY17" fmla="*/ 1101254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118764 w 5164666"/>
                <a:gd name="connsiteY17" fmla="*/ 1194806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118764 w 5164666"/>
                <a:gd name="connsiteY17" fmla="*/ 1273546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230423 w 5164666"/>
                <a:gd name="connsiteY17" fmla="*/ 1167922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88533 w 5164666"/>
                <a:gd name="connsiteY7" fmla="*/ 153938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4423 w 5164666"/>
                <a:gd name="connsiteY18" fmla="*/ 805872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1 w 5164666"/>
                <a:gd name="connsiteY18" fmla="*/ 796819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4926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591493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0546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58631 w 5158631"/>
                <a:gd name="connsiteY0" fmla="*/ 1017538 h 2668538"/>
                <a:gd name="connsiteX1" fmla="*/ 4286565 w 5158631"/>
                <a:gd name="connsiteY1" fmla="*/ 1178404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7538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4520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8631" h="2668538">
                  <a:moveTo>
                    <a:pt x="5158631" y="1014520"/>
                  </a:moveTo>
                  <a:lnTo>
                    <a:pt x="4268458" y="1202547"/>
                  </a:lnTo>
                  <a:lnTo>
                    <a:pt x="4083365" y="2668538"/>
                  </a:lnTo>
                  <a:lnTo>
                    <a:pt x="2962076" y="1901675"/>
                  </a:lnTo>
                  <a:lnTo>
                    <a:pt x="2221872" y="1093738"/>
                  </a:lnTo>
                  <a:cubicBezTo>
                    <a:pt x="1975947" y="729671"/>
                    <a:pt x="1681849" y="182160"/>
                    <a:pt x="1484098" y="1538"/>
                  </a:cubicBezTo>
                  <a:cubicBezTo>
                    <a:pt x="1452328" y="-4051"/>
                    <a:pt x="1184943" y="7182"/>
                    <a:pt x="1035365" y="10004"/>
                  </a:cubicBezTo>
                  <a:lnTo>
                    <a:pt x="1364391" y="144885"/>
                  </a:lnTo>
                  <a:lnTo>
                    <a:pt x="1449645" y="804698"/>
                  </a:lnTo>
                  <a:lnTo>
                    <a:pt x="594511" y="395279"/>
                  </a:lnTo>
                  <a:lnTo>
                    <a:pt x="1365565" y="145471"/>
                  </a:lnTo>
                  <a:lnTo>
                    <a:pt x="1467165" y="35404"/>
                  </a:lnTo>
                  <a:lnTo>
                    <a:pt x="1453837" y="804697"/>
                  </a:lnTo>
                  <a:lnTo>
                    <a:pt x="247965" y="941338"/>
                  </a:lnTo>
                  <a:lnTo>
                    <a:pt x="1890498" y="2651604"/>
                  </a:lnTo>
                  <a:lnTo>
                    <a:pt x="44765" y="2550004"/>
                  </a:lnTo>
                  <a:lnTo>
                    <a:pt x="849098" y="1584804"/>
                  </a:lnTo>
                  <a:lnTo>
                    <a:pt x="2224388" y="1090720"/>
                  </a:lnTo>
                  <a:lnTo>
                    <a:pt x="1460460" y="811908"/>
                  </a:lnTo>
                  <a:lnTo>
                    <a:pt x="866031" y="1559404"/>
                  </a:lnTo>
                  <a:lnTo>
                    <a:pt x="0" y="1699733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4902152" y="782561"/>
              <a:ext cx="1005773" cy="617481"/>
            </a:xfrm>
            <a:custGeom>
              <a:avLst/>
              <a:gdLst>
                <a:gd name="connsiteX0" fmla="*/ 0 w 1032933"/>
                <a:gd name="connsiteY0" fmla="*/ 626534 h 626534"/>
                <a:gd name="connsiteX1" fmla="*/ 1032933 w 1032933"/>
                <a:gd name="connsiteY1" fmla="*/ 0 h 626534"/>
                <a:gd name="connsiteX0" fmla="*/ 0 w 1005773"/>
                <a:gd name="connsiteY0" fmla="*/ 617481 h 617481"/>
                <a:gd name="connsiteX1" fmla="*/ 1005773 w 1005773"/>
                <a:gd name="connsiteY1" fmla="*/ 0 h 6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773" h="617481">
                  <a:moveTo>
                    <a:pt x="0" y="617481"/>
                  </a:moveTo>
                  <a:lnTo>
                    <a:pt x="1005773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7508126" y="4084562"/>
              <a:ext cx="1118774" cy="901071"/>
            </a:xfrm>
            <a:custGeom>
              <a:avLst/>
              <a:gdLst>
                <a:gd name="connsiteX0" fmla="*/ 1100667 w 1100667"/>
                <a:gd name="connsiteY0" fmla="*/ 245534 h 889000"/>
                <a:gd name="connsiteX1" fmla="*/ 0 w 1100667"/>
                <a:gd name="connsiteY1" fmla="*/ 0 h 889000"/>
                <a:gd name="connsiteX2" fmla="*/ 753534 w 1100667"/>
                <a:gd name="connsiteY2" fmla="*/ 889000 h 889000"/>
                <a:gd name="connsiteX0" fmla="*/ 1123342 w 1123342"/>
                <a:gd name="connsiteY0" fmla="*/ 300206 h 910476"/>
                <a:gd name="connsiteX1" fmla="*/ 4568 w 1123342"/>
                <a:gd name="connsiteY1" fmla="*/ 21476 h 910476"/>
                <a:gd name="connsiteX2" fmla="*/ 758102 w 1123342"/>
                <a:gd name="connsiteY2" fmla="*/ 910476 h 910476"/>
                <a:gd name="connsiteX0" fmla="*/ 1123162 w 1123162"/>
                <a:gd name="connsiteY0" fmla="*/ 300691 h 920014"/>
                <a:gd name="connsiteX1" fmla="*/ 4388 w 1123162"/>
                <a:gd name="connsiteY1" fmla="*/ 21961 h 920014"/>
                <a:gd name="connsiteX2" fmla="*/ 763958 w 1123162"/>
                <a:gd name="connsiteY2" fmla="*/ 920014 h 920014"/>
                <a:gd name="connsiteX0" fmla="*/ 1118774 w 1118774"/>
                <a:gd name="connsiteY0" fmla="*/ 300691 h 920014"/>
                <a:gd name="connsiteX1" fmla="*/ 0 w 1118774"/>
                <a:gd name="connsiteY1" fmla="*/ 21961 h 920014"/>
                <a:gd name="connsiteX2" fmla="*/ 759570 w 1118774"/>
                <a:gd name="connsiteY2" fmla="*/ 920014 h 920014"/>
                <a:gd name="connsiteX0" fmla="*/ 1118774 w 1118774"/>
                <a:gd name="connsiteY0" fmla="*/ 278730 h 898053"/>
                <a:gd name="connsiteX1" fmla="*/ 0 w 1118774"/>
                <a:gd name="connsiteY1" fmla="*/ 0 h 898053"/>
                <a:gd name="connsiteX2" fmla="*/ 759570 w 1118774"/>
                <a:gd name="connsiteY2" fmla="*/ 898053 h 898053"/>
                <a:gd name="connsiteX0" fmla="*/ 1118774 w 1118774"/>
                <a:gd name="connsiteY0" fmla="*/ 278730 h 901071"/>
                <a:gd name="connsiteX1" fmla="*/ 0 w 1118774"/>
                <a:gd name="connsiteY1" fmla="*/ 0 h 901071"/>
                <a:gd name="connsiteX2" fmla="*/ 774660 w 1118774"/>
                <a:gd name="connsiteY2" fmla="*/ 901071 h 90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774" h="901071">
                  <a:moveTo>
                    <a:pt x="1118774" y="278730"/>
                  </a:moveTo>
                  <a:cubicBezTo>
                    <a:pt x="745849" y="185820"/>
                    <a:pt x="1122140" y="274007"/>
                    <a:pt x="0" y="0"/>
                  </a:cubicBezTo>
                  <a:lnTo>
                    <a:pt x="774660" y="901071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315258" y="4059162"/>
              <a:ext cx="2431777" cy="2015067"/>
            </a:xfrm>
            <a:custGeom>
              <a:avLst/>
              <a:gdLst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44600 w 2446866"/>
                <a:gd name="connsiteY4" fmla="*/ 770467 h 2015067"/>
                <a:gd name="connsiteX5" fmla="*/ 1794933 w 2446866"/>
                <a:gd name="connsiteY5" fmla="*/ 1820334 h 2015067"/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50636 w 2446866"/>
                <a:gd name="connsiteY4" fmla="*/ 746324 h 2015067"/>
                <a:gd name="connsiteX5" fmla="*/ 1794933 w 2446866"/>
                <a:gd name="connsiteY5" fmla="*/ 1820334 h 2015067"/>
                <a:gd name="connsiteX0" fmla="*/ 2192866 w 2431777"/>
                <a:gd name="connsiteY0" fmla="*/ 16934 h 2015067"/>
                <a:gd name="connsiteX1" fmla="*/ 2431777 w 2431777"/>
                <a:gd name="connsiteY1" fmla="*/ 1453249 h 2015067"/>
                <a:gd name="connsiteX2" fmla="*/ 0 w 2431777"/>
                <a:gd name="connsiteY2" fmla="*/ 0 h 2015067"/>
                <a:gd name="connsiteX3" fmla="*/ 745066 w 2431777"/>
                <a:gd name="connsiteY3" fmla="*/ 2015067 h 2015067"/>
                <a:gd name="connsiteX4" fmla="*/ 1250636 w 2431777"/>
                <a:gd name="connsiteY4" fmla="*/ 746324 h 2015067"/>
                <a:gd name="connsiteX5" fmla="*/ 1794933 w 2431777"/>
                <a:gd name="connsiteY5" fmla="*/ 1820334 h 201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777" h="2015067">
                  <a:moveTo>
                    <a:pt x="2192866" y="16934"/>
                  </a:moveTo>
                  <a:lnTo>
                    <a:pt x="2431777" y="1453249"/>
                  </a:lnTo>
                  <a:lnTo>
                    <a:pt x="0" y="0"/>
                  </a:lnTo>
                  <a:lnTo>
                    <a:pt x="745066" y="2015067"/>
                  </a:lnTo>
                  <a:lnTo>
                    <a:pt x="1250636" y="746324"/>
                  </a:lnTo>
                  <a:lnTo>
                    <a:pt x="1794933" y="182033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4468592" y="4803642"/>
              <a:ext cx="2100321" cy="1101254"/>
            </a:xfrm>
            <a:custGeom>
              <a:avLst/>
              <a:gdLst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20800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215176 w 2091267"/>
                <a:gd name="connsiteY6" fmla="*/ 513448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02693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100321 w 2100321"/>
                <a:gd name="connsiteY0" fmla="*/ 0 h 1101254"/>
                <a:gd name="connsiteX1" fmla="*/ 1329267 w 2100321"/>
                <a:gd name="connsiteY1" fmla="*/ 517054 h 1101254"/>
                <a:gd name="connsiteX2" fmla="*/ 685800 w 2100321"/>
                <a:gd name="connsiteY2" fmla="*/ 1101254 h 1101254"/>
                <a:gd name="connsiteX3" fmla="*/ 558800 w 2100321"/>
                <a:gd name="connsiteY3" fmla="*/ 508587 h 1101254"/>
                <a:gd name="connsiteX4" fmla="*/ 0 w 2100321"/>
                <a:gd name="connsiteY4" fmla="*/ 754120 h 1101254"/>
                <a:gd name="connsiteX5" fmla="*/ 567267 w 2100321"/>
                <a:gd name="connsiteY5" fmla="*/ 110654 h 1101254"/>
                <a:gd name="connsiteX6" fmla="*/ 1302693 w 2100321"/>
                <a:gd name="connsiteY6" fmla="*/ 525520 h 1101254"/>
                <a:gd name="connsiteX7" fmla="*/ 558800 w 2100321"/>
                <a:gd name="connsiteY7" fmla="*/ 508587 h 1101254"/>
                <a:gd name="connsiteX8" fmla="*/ 567267 w 2100321"/>
                <a:gd name="connsiteY8" fmla="*/ 110654 h 11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21" h="1101254">
                  <a:moveTo>
                    <a:pt x="2100321" y="0"/>
                  </a:moveTo>
                  <a:lnTo>
                    <a:pt x="1329267" y="517054"/>
                  </a:lnTo>
                  <a:lnTo>
                    <a:pt x="685800" y="1101254"/>
                  </a:lnTo>
                  <a:lnTo>
                    <a:pt x="558800" y="508587"/>
                  </a:lnTo>
                  <a:lnTo>
                    <a:pt x="0" y="754120"/>
                  </a:lnTo>
                  <a:lnTo>
                    <a:pt x="567267" y="110654"/>
                  </a:lnTo>
                  <a:lnTo>
                    <a:pt x="1302693" y="525520"/>
                  </a:lnTo>
                  <a:lnTo>
                    <a:pt x="558800" y="508587"/>
                  </a:lnTo>
                  <a:lnTo>
                    <a:pt x="567267" y="11065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六边形 148"/>
          <p:cNvSpPr/>
          <p:nvPr/>
        </p:nvSpPr>
        <p:spPr>
          <a:xfrm>
            <a:off x="9926940" y="3571865"/>
            <a:ext cx="265140" cy="228568"/>
          </a:xfrm>
          <a:prstGeom prst="hexagon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" name="组合 203"/>
          <p:cNvGrpSpPr/>
          <p:nvPr/>
        </p:nvGrpSpPr>
        <p:grpSpPr>
          <a:xfrm>
            <a:off x="3974644" y="1508702"/>
            <a:ext cx="4448181" cy="4409020"/>
            <a:chOff x="3416294" y="772886"/>
            <a:chExt cx="5359412" cy="5312229"/>
          </a:xfrm>
        </p:grpSpPr>
        <p:sp>
          <p:nvSpPr>
            <p:cNvPr id="205" name="任意多边形 204"/>
            <p:cNvSpPr/>
            <p:nvPr/>
          </p:nvSpPr>
          <p:spPr>
            <a:xfrm>
              <a:off x="3419935" y="772886"/>
              <a:ext cx="5355771" cy="5312229"/>
            </a:xfrm>
            <a:custGeom>
              <a:avLst/>
              <a:gdLst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32228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20457 w 5355771"/>
                <a:gd name="connsiteY3" fmla="*/ 333829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  <a:gd name="connsiteX0" fmla="*/ 1640114 w 5355771"/>
                <a:gd name="connsiteY0" fmla="*/ 217714 h 5312229"/>
                <a:gd name="connsiteX1" fmla="*/ 2496457 w 5355771"/>
                <a:gd name="connsiteY1" fmla="*/ 0 h 5312229"/>
                <a:gd name="connsiteX2" fmla="*/ 3280228 w 5355771"/>
                <a:gd name="connsiteY2" fmla="*/ 72572 h 5312229"/>
                <a:gd name="connsiteX3" fmla="*/ 4011492 w 5355771"/>
                <a:gd name="connsiteY3" fmla="*/ 342794 h 5312229"/>
                <a:gd name="connsiteX4" fmla="*/ 4572000 w 5355771"/>
                <a:gd name="connsiteY4" fmla="*/ 740229 h 5312229"/>
                <a:gd name="connsiteX5" fmla="*/ 5167086 w 5355771"/>
                <a:gd name="connsiteY5" fmla="*/ 1654629 h 5312229"/>
                <a:gd name="connsiteX6" fmla="*/ 5326743 w 5355771"/>
                <a:gd name="connsiteY6" fmla="*/ 2191657 h 5312229"/>
                <a:gd name="connsiteX7" fmla="*/ 5355771 w 5355771"/>
                <a:gd name="connsiteY7" fmla="*/ 2830286 h 5312229"/>
                <a:gd name="connsiteX8" fmla="*/ 5210628 w 5355771"/>
                <a:gd name="connsiteY8" fmla="*/ 3599543 h 5312229"/>
                <a:gd name="connsiteX9" fmla="*/ 4862286 w 5355771"/>
                <a:gd name="connsiteY9" fmla="*/ 4209143 h 5312229"/>
                <a:gd name="connsiteX10" fmla="*/ 4325257 w 5355771"/>
                <a:gd name="connsiteY10" fmla="*/ 4760686 h 5312229"/>
                <a:gd name="connsiteX11" fmla="*/ 3672114 w 5355771"/>
                <a:gd name="connsiteY11" fmla="*/ 5123543 h 5312229"/>
                <a:gd name="connsiteX12" fmla="*/ 2641600 w 5355771"/>
                <a:gd name="connsiteY12" fmla="*/ 5312229 h 5312229"/>
                <a:gd name="connsiteX13" fmla="*/ 1727200 w 5355771"/>
                <a:gd name="connsiteY13" fmla="*/ 5138057 h 5312229"/>
                <a:gd name="connsiteX14" fmla="*/ 1030514 w 5355771"/>
                <a:gd name="connsiteY14" fmla="*/ 4789714 h 5312229"/>
                <a:gd name="connsiteX15" fmla="*/ 391886 w 5355771"/>
                <a:gd name="connsiteY15" fmla="*/ 4078514 h 5312229"/>
                <a:gd name="connsiteX16" fmla="*/ 29028 w 5355771"/>
                <a:gd name="connsiteY16" fmla="*/ 3164114 h 5312229"/>
                <a:gd name="connsiteX17" fmla="*/ 0 w 5355771"/>
                <a:gd name="connsiteY17" fmla="*/ 2322286 h 5312229"/>
                <a:gd name="connsiteX18" fmla="*/ 250157 w 5355771"/>
                <a:gd name="connsiteY18" fmla="*/ 1538514 h 5312229"/>
                <a:gd name="connsiteX19" fmla="*/ 580571 w 5355771"/>
                <a:gd name="connsiteY19" fmla="*/ 1030514 h 5312229"/>
                <a:gd name="connsiteX20" fmla="*/ 1001486 w 5355771"/>
                <a:gd name="connsiteY20" fmla="*/ 653143 h 5312229"/>
                <a:gd name="connsiteX21" fmla="*/ 1640114 w 5355771"/>
                <a:gd name="connsiteY21" fmla="*/ 217714 h 531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55771" h="5312229">
                  <a:moveTo>
                    <a:pt x="1640114" y="217714"/>
                  </a:moveTo>
                  <a:lnTo>
                    <a:pt x="2496457" y="0"/>
                  </a:lnTo>
                  <a:lnTo>
                    <a:pt x="3280228" y="72572"/>
                  </a:lnTo>
                  <a:lnTo>
                    <a:pt x="4011492" y="342794"/>
                  </a:lnTo>
                  <a:lnTo>
                    <a:pt x="4572000" y="740229"/>
                  </a:lnTo>
                  <a:lnTo>
                    <a:pt x="5167086" y="1654629"/>
                  </a:lnTo>
                  <a:lnTo>
                    <a:pt x="5326743" y="2191657"/>
                  </a:lnTo>
                  <a:lnTo>
                    <a:pt x="5355771" y="2830286"/>
                  </a:lnTo>
                  <a:lnTo>
                    <a:pt x="5210628" y="3599543"/>
                  </a:lnTo>
                  <a:lnTo>
                    <a:pt x="4862286" y="4209143"/>
                  </a:lnTo>
                  <a:lnTo>
                    <a:pt x="4325257" y="4760686"/>
                  </a:lnTo>
                  <a:lnTo>
                    <a:pt x="3672114" y="5123543"/>
                  </a:lnTo>
                  <a:lnTo>
                    <a:pt x="2641600" y="5312229"/>
                  </a:lnTo>
                  <a:lnTo>
                    <a:pt x="1727200" y="5138057"/>
                  </a:lnTo>
                  <a:lnTo>
                    <a:pt x="1030514" y="4789714"/>
                  </a:lnTo>
                  <a:lnTo>
                    <a:pt x="391886" y="4078514"/>
                  </a:lnTo>
                  <a:lnTo>
                    <a:pt x="29028" y="3164114"/>
                  </a:lnTo>
                  <a:lnTo>
                    <a:pt x="0" y="2322286"/>
                  </a:lnTo>
                  <a:lnTo>
                    <a:pt x="250157" y="1538514"/>
                  </a:lnTo>
                  <a:lnTo>
                    <a:pt x="580571" y="1030514"/>
                  </a:lnTo>
                  <a:lnTo>
                    <a:pt x="1001486" y="653143"/>
                  </a:lnTo>
                  <a:lnTo>
                    <a:pt x="1640114" y="217714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6373591" y="841829"/>
              <a:ext cx="2400929" cy="3953933"/>
            </a:xfrm>
            <a:custGeom>
              <a:avLst/>
              <a:gdLst>
                <a:gd name="connsiteX0" fmla="*/ 330200 w 2413000"/>
                <a:gd name="connsiteY0" fmla="*/ 0 h 3953933"/>
                <a:gd name="connsiteX1" fmla="*/ 0 w 2413000"/>
                <a:gd name="connsiteY1" fmla="*/ 2463800 h 3953933"/>
                <a:gd name="connsiteX2" fmla="*/ 194733 w 2413000"/>
                <a:gd name="connsiteY2" fmla="*/ 3953933 h 3953933"/>
                <a:gd name="connsiteX3" fmla="*/ 1134533 w 2413000"/>
                <a:gd name="connsiteY3" fmla="*/ 3234267 h 3953933"/>
                <a:gd name="connsiteX4" fmla="*/ 2413000 w 2413000"/>
                <a:gd name="connsiteY4" fmla="*/ 2743200 h 3953933"/>
                <a:gd name="connsiteX0" fmla="*/ 330200 w 2400929"/>
                <a:gd name="connsiteY0" fmla="*/ 0 h 3953933"/>
                <a:gd name="connsiteX1" fmla="*/ 0 w 2400929"/>
                <a:gd name="connsiteY1" fmla="*/ 2463800 h 3953933"/>
                <a:gd name="connsiteX2" fmla="*/ 194733 w 2400929"/>
                <a:gd name="connsiteY2" fmla="*/ 3953933 h 3953933"/>
                <a:gd name="connsiteX3" fmla="*/ 1134533 w 2400929"/>
                <a:gd name="connsiteY3" fmla="*/ 3234267 h 3953933"/>
                <a:gd name="connsiteX4" fmla="*/ 2400929 w 2400929"/>
                <a:gd name="connsiteY4" fmla="*/ 2743200 h 395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929" h="3953933">
                  <a:moveTo>
                    <a:pt x="330200" y="0"/>
                  </a:moveTo>
                  <a:lnTo>
                    <a:pt x="0" y="2463800"/>
                  </a:lnTo>
                  <a:lnTo>
                    <a:pt x="194733" y="3953933"/>
                  </a:lnTo>
                  <a:lnTo>
                    <a:pt x="1134533" y="3234267"/>
                  </a:lnTo>
                  <a:lnTo>
                    <a:pt x="2400929" y="274320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4896117" y="968829"/>
              <a:ext cx="3871111" cy="2613769"/>
            </a:xfrm>
            <a:custGeom>
              <a:avLst/>
              <a:gdLst>
                <a:gd name="connsiteX0" fmla="*/ 3886200 w 3886200"/>
                <a:gd name="connsiteY0" fmla="*/ 2607733 h 2607733"/>
                <a:gd name="connsiteX1" fmla="*/ 2802467 w 3886200"/>
                <a:gd name="connsiteY1" fmla="*/ 1634067 h 2607733"/>
                <a:gd name="connsiteX2" fmla="*/ 1676400 w 3886200"/>
                <a:gd name="connsiteY2" fmla="*/ 795867 h 2607733"/>
                <a:gd name="connsiteX3" fmla="*/ 0 w 3886200"/>
                <a:gd name="connsiteY3" fmla="*/ 448733 h 2607733"/>
                <a:gd name="connsiteX4" fmla="*/ 220133 w 3886200"/>
                <a:gd name="connsiteY4" fmla="*/ 0 h 2607733"/>
                <a:gd name="connsiteX0" fmla="*/ 3666067 w 3666067"/>
                <a:gd name="connsiteY0" fmla="*/ 2607733 h 2607733"/>
                <a:gd name="connsiteX1" fmla="*/ 2582334 w 3666067"/>
                <a:gd name="connsiteY1" fmla="*/ 1634067 h 2607733"/>
                <a:gd name="connsiteX2" fmla="*/ 1456267 w 3666067"/>
                <a:gd name="connsiteY2" fmla="*/ 795867 h 2607733"/>
                <a:gd name="connsiteX3" fmla="*/ 18275 w 3666067"/>
                <a:gd name="connsiteY3" fmla="*/ 373287 h 2607733"/>
                <a:gd name="connsiteX4" fmla="*/ 0 w 3666067"/>
                <a:gd name="connsiteY4" fmla="*/ 0 h 2607733"/>
                <a:gd name="connsiteX0" fmla="*/ 3865075 w 3865075"/>
                <a:gd name="connsiteY0" fmla="*/ 2607733 h 2607733"/>
                <a:gd name="connsiteX1" fmla="*/ 2781342 w 3865075"/>
                <a:gd name="connsiteY1" fmla="*/ 1634067 h 2607733"/>
                <a:gd name="connsiteX2" fmla="*/ 1655275 w 3865075"/>
                <a:gd name="connsiteY2" fmla="*/ 795867 h 2607733"/>
                <a:gd name="connsiteX3" fmla="*/ 0 w 3865075"/>
                <a:gd name="connsiteY3" fmla="*/ 436661 h 2607733"/>
                <a:gd name="connsiteX4" fmla="*/ 199008 w 3865075"/>
                <a:gd name="connsiteY4" fmla="*/ 0 h 2607733"/>
                <a:gd name="connsiteX0" fmla="*/ 3871111 w 3871111"/>
                <a:gd name="connsiteY0" fmla="*/ 2613769 h 2613769"/>
                <a:gd name="connsiteX1" fmla="*/ 2781342 w 3871111"/>
                <a:gd name="connsiteY1" fmla="*/ 1634067 h 2613769"/>
                <a:gd name="connsiteX2" fmla="*/ 1655275 w 3871111"/>
                <a:gd name="connsiteY2" fmla="*/ 795867 h 2613769"/>
                <a:gd name="connsiteX3" fmla="*/ 0 w 3871111"/>
                <a:gd name="connsiteY3" fmla="*/ 436661 h 2613769"/>
                <a:gd name="connsiteX4" fmla="*/ 199008 w 3871111"/>
                <a:gd name="connsiteY4" fmla="*/ 0 h 26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1111" h="2613769">
                  <a:moveTo>
                    <a:pt x="3871111" y="2613769"/>
                  </a:moveTo>
                  <a:lnTo>
                    <a:pt x="2781342" y="1634067"/>
                  </a:lnTo>
                  <a:lnTo>
                    <a:pt x="1655275" y="795867"/>
                  </a:lnTo>
                  <a:lnTo>
                    <a:pt x="0" y="436661"/>
                  </a:lnTo>
                  <a:lnTo>
                    <a:pt x="199008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3826299" y="782562"/>
              <a:ext cx="4165097" cy="4131734"/>
            </a:xfrm>
            <a:custGeom>
              <a:avLst/>
              <a:gdLst>
                <a:gd name="connsiteX0" fmla="*/ 2116667 w 4216400"/>
                <a:gd name="connsiteY0" fmla="*/ 0 h 4131734"/>
                <a:gd name="connsiteX1" fmla="*/ 2768600 w 4216400"/>
                <a:gd name="connsiteY1" fmla="*/ 1016000 h 4131734"/>
                <a:gd name="connsiteX2" fmla="*/ 1837267 w 4216400"/>
                <a:gd name="connsiteY2" fmla="*/ 1710267 h 4131734"/>
                <a:gd name="connsiteX3" fmla="*/ 1507067 w 4216400"/>
                <a:gd name="connsiteY3" fmla="*/ 3259667 h 4131734"/>
                <a:gd name="connsiteX4" fmla="*/ 1227667 w 4216400"/>
                <a:gd name="connsiteY4" fmla="*/ 4131734 h 4131734"/>
                <a:gd name="connsiteX5" fmla="*/ 0 w 4216400"/>
                <a:gd name="connsiteY5" fmla="*/ 4047067 h 4131734"/>
                <a:gd name="connsiteX6" fmla="*/ 1507067 w 4216400"/>
                <a:gd name="connsiteY6" fmla="*/ 3276600 h 4131734"/>
                <a:gd name="connsiteX7" fmla="*/ 2590800 w 4216400"/>
                <a:gd name="connsiteY7" fmla="*/ 2497667 h 4131734"/>
                <a:gd name="connsiteX8" fmla="*/ 3869267 w 4216400"/>
                <a:gd name="connsiteY8" fmla="*/ 1837267 h 4131734"/>
                <a:gd name="connsiteX9" fmla="*/ 4216400 w 4216400"/>
                <a:gd name="connsiteY9" fmla="*/ 736600 h 4131734"/>
                <a:gd name="connsiteX10" fmla="*/ 2802467 w 4216400"/>
                <a:gd name="connsiteY10" fmla="*/ 982134 h 4131734"/>
                <a:gd name="connsiteX11" fmla="*/ 3589867 w 4216400"/>
                <a:gd name="connsiteY11" fmla="*/ 338667 h 4131734"/>
                <a:gd name="connsiteX0" fmla="*/ 2107613 w 4207346"/>
                <a:gd name="connsiteY0" fmla="*/ 0 h 4131734"/>
                <a:gd name="connsiteX1" fmla="*/ 2759546 w 4207346"/>
                <a:gd name="connsiteY1" fmla="*/ 1016000 h 4131734"/>
                <a:gd name="connsiteX2" fmla="*/ 1828213 w 4207346"/>
                <a:gd name="connsiteY2" fmla="*/ 1710267 h 4131734"/>
                <a:gd name="connsiteX3" fmla="*/ 1498013 w 4207346"/>
                <a:gd name="connsiteY3" fmla="*/ 3259667 h 4131734"/>
                <a:gd name="connsiteX4" fmla="*/ 1218613 w 4207346"/>
                <a:gd name="connsiteY4" fmla="*/ 4131734 h 4131734"/>
                <a:gd name="connsiteX5" fmla="*/ 0 w 4207346"/>
                <a:gd name="connsiteY5" fmla="*/ 4047067 h 4131734"/>
                <a:gd name="connsiteX6" fmla="*/ 1498013 w 4207346"/>
                <a:gd name="connsiteY6" fmla="*/ 3276600 h 4131734"/>
                <a:gd name="connsiteX7" fmla="*/ 2581746 w 4207346"/>
                <a:gd name="connsiteY7" fmla="*/ 2497667 h 4131734"/>
                <a:gd name="connsiteX8" fmla="*/ 3860213 w 4207346"/>
                <a:gd name="connsiteY8" fmla="*/ 1837267 h 4131734"/>
                <a:gd name="connsiteX9" fmla="*/ 4207346 w 4207346"/>
                <a:gd name="connsiteY9" fmla="*/ 736600 h 4131734"/>
                <a:gd name="connsiteX10" fmla="*/ 2793413 w 4207346"/>
                <a:gd name="connsiteY10" fmla="*/ 982134 h 4131734"/>
                <a:gd name="connsiteX11" fmla="*/ 3580813 w 4207346"/>
                <a:gd name="connsiteY11" fmla="*/ 338667 h 4131734"/>
                <a:gd name="connsiteX0" fmla="*/ 2110631 w 4210364"/>
                <a:gd name="connsiteY0" fmla="*/ 0 h 4131734"/>
                <a:gd name="connsiteX1" fmla="*/ 2762564 w 4210364"/>
                <a:gd name="connsiteY1" fmla="*/ 1016000 h 4131734"/>
                <a:gd name="connsiteX2" fmla="*/ 1831231 w 4210364"/>
                <a:gd name="connsiteY2" fmla="*/ 1710267 h 4131734"/>
                <a:gd name="connsiteX3" fmla="*/ 1501031 w 4210364"/>
                <a:gd name="connsiteY3" fmla="*/ 3259667 h 4131734"/>
                <a:gd name="connsiteX4" fmla="*/ 1221631 w 4210364"/>
                <a:gd name="connsiteY4" fmla="*/ 4131734 h 4131734"/>
                <a:gd name="connsiteX5" fmla="*/ 0 w 4210364"/>
                <a:gd name="connsiteY5" fmla="*/ 4062156 h 4131734"/>
                <a:gd name="connsiteX6" fmla="*/ 1501031 w 4210364"/>
                <a:gd name="connsiteY6" fmla="*/ 3276600 h 4131734"/>
                <a:gd name="connsiteX7" fmla="*/ 2584764 w 4210364"/>
                <a:gd name="connsiteY7" fmla="*/ 2497667 h 4131734"/>
                <a:gd name="connsiteX8" fmla="*/ 3863231 w 4210364"/>
                <a:gd name="connsiteY8" fmla="*/ 1837267 h 4131734"/>
                <a:gd name="connsiteX9" fmla="*/ 4210364 w 4210364"/>
                <a:gd name="connsiteY9" fmla="*/ 736600 h 4131734"/>
                <a:gd name="connsiteX10" fmla="*/ 2796431 w 4210364"/>
                <a:gd name="connsiteY10" fmla="*/ 982134 h 4131734"/>
                <a:gd name="connsiteX11" fmla="*/ 3583831 w 4210364"/>
                <a:gd name="connsiteY11" fmla="*/ 338667 h 4131734"/>
                <a:gd name="connsiteX0" fmla="*/ 2098560 w 4198293"/>
                <a:gd name="connsiteY0" fmla="*/ 0 h 4131734"/>
                <a:gd name="connsiteX1" fmla="*/ 2750493 w 4198293"/>
                <a:gd name="connsiteY1" fmla="*/ 1016000 h 4131734"/>
                <a:gd name="connsiteX2" fmla="*/ 1819160 w 4198293"/>
                <a:gd name="connsiteY2" fmla="*/ 1710267 h 4131734"/>
                <a:gd name="connsiteX3" fmla="*/ 1488960 w 4198293"/>
                <a:gd name="connsiteY3" fmla="*/ 3259667 h 4131734"/>
                <a:gd name="connsiteX4" fmla="*/ 1209560 w 4198293"/>
                <a:gd name="connsiteY4" fmla="*/ 4131734 h 4131734"/>
                <a:gd name="connsiteX5" fmla="*/ 0 w 4198293"/>
                <a:gd name="connsiteY5" fmla="*/ 4068192 h 4131734"/>
                <a:gd name="connsiteX6" fmla="*/ 1488960 w 4198293"/>
                <a:gd name="connsiteY6" fmla="*/ 3276600 h 4131734"/>
                <a:gd name="connsiteX7" fmla="*/ 2572693 w 4198293"/>
                <a:gd name="connsiteY7" fmla="*/ 2497667 h 4131734"/>
                <a:gd name="connsiteX8" fmla="*/ 3851160 w 4198293"/>
                <a:gd name="connsiteY8" fmla="*/ 1837267 h 4131734"/>
                <a:gd name="connsiteX9" fmla="*/ 4198293 w 4198293"/>
                <a:gd name="connsiteY9" fmla="*/ 736600 h 4131734"/>
                <a:gd name="connsiteX10" fmla="*/ 2784360 w 4198293"/>
                <a:gd name="connsiteY10" fmla="*/ 982134 h 4131734"/>
                <a:gd name="connsiteX11" fmla="*/ 3571760 w 4198293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71760 w 4165097"/>
                <a:gd name="connsiteY11" fmla="*/ 338667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589867 w 4165097"/>
                <a:gd name="connsiteY11" fmla="*/ 341684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84360 w 4165097"/>
                <a:gd name="connsiteY10" fmla="*/ 982134 h 4131734"/>
                <a:gd name="connsiteX11" fmla="*/ 3607974 w 4165097"/>
                <a:gd name="connsiteY11" fmla="*/ 335648 h 4131734"/>
                <a:gd name="connsiteX0" fmla="*/ 2098560 w 4165097"/>
                <a:gd name="connsiteY0" fmla="*/ 0 h 4131734"/>
                <a:gd name="connsiteX1" fmla="*/ 2750493 w 4165097"/>
                <a:gd name="connsiteY1" fmla="*/ 1016000 h 4131734"/>
                <a:gd name="connsiteX2" fmla="*/ 1819160 w 4165097"/>
                <a:gd name="connsiteY2" fmla="*/ 1710267 h 4131734"/>
                <a:gd name="connsiteX3" fmla="*/ 1488960 w 4165097"/>
                <a:gd name="connsiteY3" fmla="*/ 3259667 h 4131734"/>
                <a:gd name="connsiteX4" fmla="*/ 1209560 w 4165097"/>
                <a:gd name="connsiteY4" fmla="*/ 4131734 h 4131734"/>
                <a:gd name="connsiteX5" fmla="*/ 0 w 4165097"/>
                <a:gd name="connsiteY5" fmla="*/ 4068192 h 4131734"/>
                <a:gd name="connsiteX6" fmla="*/ 1488960 w 4165097"/>
                <a:gd name="connsiteY6" fmla="*/ 3276600 h 4131734"/>
                <a:gd name="connsiteX7" fmla="*/ 2572693 w 4165097"/>
                <a:gd name="connsiteY7" fmla="*/ 2497667 h 4131734"/>
                <a:gd name="connsiteX8" fmla="*/ 3851160 w 4165097"/>
                <a:gd name="connsiteY8" fmla="*/ 1837267 h 4131734"/>
                <a:gd name="connsiteX9" fmla="*/ 4165097 w 4165097"/>
                <a:gd name="connsiteY9" fmla="*/ 745653 h 4131734"/>
                <a:gd name="connsiteX10" fmla="*/ 2760218 w 4165097"/>
                <a:gd name="connsiteY10" fmla="*/ 1012312 h 4131734"/>
                <a:gd name="connsiteX11" fmla="*/ 3607974 w 4165097"/>
                <a:gd name="connsiteY11" fmla="*/ 335648 h 413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5097" h="4131734">
                  <a:moveTo>
                    <a:pt x="2098560" y="0"/>
                  </a:moveTo>
                  <a:lnTo>
                    <a:pt x="2750493" y="1016000"/>
                  </a:lnTo>
                  <a:lnTo>
                    <a:pt x="1819160" y="1710267"/>
                  </a:lnTo>
                  <a:lnTo>
                    <a:pt x="1488960" y="3259667"/>
                  </a:lnTo>
                  <a:lnTo>
                    <a:pt x="1209560" y="4131734"/>
                  </a:lnTo>
                  <a:lnTo>
                    <a:pt x="0" y="4068192"/>
                  </a:lnTo>
                  <a:lnTo>
                    <a:pt x="1488960" y="3276600"/>
                  </a:lnTo>
                  <a:lnTo>
                    <a:pt x="2572693" y="2497667"/>
                  </a:lnTo>
                  <a:lnTo>
                    <a:pt x="3851160" y="1837267"/>
                  </a:lnTo>
                  <a:lnTo>
                    <a:pt x="4165097" y="745653"/>
                  </a:lnTo>
                  <a:lnTo>
                    <a:pt x="2760218" y="1012312"/>
                  </a:lnTo>
                  <a:lnTo>
                    <a:pt x="3607974" y="335648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3416294" y="1407558"/>
              <a:ext cx="5158631" cy="2668538"/>
            </a:xfrm>
            <a:custGeom>
              <a:avLst/>
              <a:gdLst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37933 w 5164666"/>
                <a:gd name="connsiteY3" fmla="*/ 1888066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60600 w 5164666"/>
                <a:gd name="connsiteY17" fmla="*/ 1092200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27404 w 5164666"/>
                <a:gd name="connsiteY17" fmla="*/ 1095218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242494 w 5164666"/>
                <a:gd name="connsiteY17" fmla="*/ 1101254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16000 h 2667000"/>
                <a:gd name="connsiteX1" fmla="*/ 4292600 w 5164666"/>
                <a:gd name="connsiteY1" fmla="*/ 1176866 h 2667000"/>
                <a:gd name="connsiteX2" fmla="*/ 4089400 w 5164666"/>
                <a:gd name="connsiteY2" fmla="*/ 2667000 h 2667000"/>
                <a:gd name="connsiteX3" fmla="*/ 2968111 w 5164666"/>
                <a:gd name="connsiteY3" fmla="*/ 1900137 h 2667000"/>
                <a:gd name="connsiteX4" fmla="*/ 2209800 w 5164666"/>
                <a:gd name="connsiteY4" fmla="*/ 1092200 h 2667000"/>
                <a:gd name="connsiteX5" fmla="*/ 1490133 w 5164666"/>
                <a:gd name="connsiteY5" fmla="*/ 0 h 2667000"/>
                <a:gd name="connsiteX6" fmla="*/ 1041400 w 5164666"/>
                <a:gd name="connsiteY6" fmla="*/ 8466 h 2667000"/>
                <a:gd name="connsiteX7" fmla="*/ 1388533 w 5164666"/>
                <a:gd name="connsiteY7" fmla="*/ 152400 h 2667000"/>
                <a:gd name="connsiteX8" fmla="*/ 1464733 w 5164666"/>
                <a:gd name="connsiteY8" fmla="*/ 821266 h 2667000"/>
                <a:gd name="connsiteX9" fmla="*/ 609600 w 5164666"/>
                <a:gd name="connsiteY9" fmla="*/ 414866 h 2667000"/>
                <a:gd name="connsiteX10" fmla="*/ 1371600 w 5164666"/>
                <a:gd name="connsiteY10" fmla="*/ 143933 h 2667000"/>
                <a:gd name="connsiteX11" fmla="*/ 1473200 w 5164666"/>
                <a:gd name="connsiteY11" fmla="*/ 33866 h 2667000"/>
                <a:gd name="connsiteX12" fmla="*/ 1447800 w 5164666"/>
                <a:gd name="connsiteY12" fmla="*/ 821266 h 2667000"/>
                <a:gd name="connsiteX13" fmla="*/ 254000 w 5164666"/>
                <a:gd name="connsiteY13" fmla="*/ 939800 h 2667000"/>
                <a:gd name="connsiteX14" fmla="*/ 1896533 w 5164666"/>
                <a:gd name="connsiteY14" fmla="*/ 2650066 h 2667000"/>
                <a:gd name="connsiteX15" fmla="*/ 50800 w 5164666"/>
                <a:gd name="connsiteY15" fmla="*/ 2548466 h 2667000"/>
                <a:gd name="connsiteX16" fmla="*/ 855133 w 5164666"/>
                <a:gd name="connsiteY16" fmla="*/ 1583266 h 2667000"/>
                <a:gd name="connsiteX17" fmla="*/ 2118764 w 5164666"/>
                <a:gd name="connsiteY17" fmla="*/ 1194806 h 2667000"/>
                <a:gd name="connsiteX18" fmla="*/ 1439333 w 5164666"/>
                <a:gd name="connsiteY18" fmla="*/ 804333 h 2667000"/>
                <a:gd name="connsiteX19" fmla="*/ 872066 w 5164666"/>
                <a:gd name="connsiteY19" fmla="*/ 1557866 h 2667000"/>
                <a:gd name="connsiteX20" fmla="*/ 0 w 5164666"/>
                <a:gd name="connsiteY20" fmla="*/ 1710266 h 266700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118764 w 5164666"/>
                <a:gd name="connsiteY17" fmla="*/ 1273546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94740 h 2745740"/>
                <a:gd name="connsiteX1" fmla="*/ 4292600 w 5164666"/>
                <a:gd name="connsiteY1" fmla="*/ 1255606 h 2745740"/>
                <a:gd name="connsiteX2" fmla="*/ 4089400 w 5164666"/>
                <a:gd name="connsiteY2" fmla="*/ 2745740 h 2745740"/>
                <a:gd name="connsiteX3" fmla="*/ 2968111 w 5164666"/>
                <a:gd name="connsiteY3" fmla="*/ 1978877 h 2745740"/>
                <a:gd name="connsiteX4" fmla="*/ 2227907 w 5164666"/>
                <a:gd name="connsiteY4" fmla="*/ 1170940 h 2745740"/>
                <a:gd name="connsiteX5" fmla="*/ 1490133 w 5164666"/>
                <a:gd name="connsiteY5" fmla="*/ 78740 h 2745740"/>
                <a:gd name="connsiteX6" fmla="*/ 1041400 w 5164666"/>
                <a:gd name="connsiteY6" fmla="*/ 87206 h 2745740"/>
                <a:gd name="connsiteX7" fmla="*/ 1388533 w 5164666"/>
                <a:gd name="connsiteY7" fmla="*/ 231140 h 2745740"/>
                <a:gd name="connsiteX8" fmla="*/ 1464733 w 5164666"/>
                <a:gd name="connsiteY8" fmla="*/ 900006 h 2745740"/>
                <a:gd name="connsiteX9" fmla="*/ 609600 w 5164666"/>
                <a:gd name="connsiteY9" fmla="*/ 493606 h 2745740"/>
                <a:gd name="connsiteX10" fmla="*/ 1371600 w 5164666"/>
                <a:gd name="connsiteY10" fmla="*/ 222673 h 2745740"/>
                <a:gd name="connsiteX11" fmla="*/ 1473200 w 5164666"/>
                <a:gd name="connsiteY11" fmla="*/ 112606 h 2745740"/>
                <a:gd name="connsiteX12" fmla="*/ 1447800 w 5164666"/>
                <a:gd name="connsiteY12" fmla="*/ 900006 h 2745740"/>
                <a:gd name="connsiteX13" fmla="*/ 254000 w 5164666"/>
                <a:gd name="connsiteY13" fmla="*/ 1018540 h 2745740"/>
                <a:gd name="connsiteX14" fmla="*/ 1896533 w 5164666"/>
                <a:gd name="connsiteY14" fmla="*/ 2728806 h 2745740"/>
                <a:gd name="connsiteX15" fmla="*/ 50800 w 5164666"/>
                <a:gd name="connsiteY15" fmla="*/ 2627206 h 2745740"/>
                <a:gd name="connsiteX16" fmla="*/ 855133 w 5164666"/>
                <a:gd name="connsiteY16" fmla="*/ 1662006 h 2745740"/>
                <a:gd name="connsiteX17" fmla="*/ 2230423 w 5164666"/>
                <a:gd name="connsiteY17" fmla="*/ 1167922 h 2745740"/>
                <a:gd name="connsiteX18" fmla="*/ 1439333 w 5164666"/>
                <a:gd name="connsiteY18" fmla="*/ 883073 h 2745740"/>
                <a:gd name="connsiteX19" fmla="*/ 872066 w 5164666"/>
                <a:gd name="connsiteY19" fmla="*/ 1636606 h 2745740"/>
                <a:gd name="connsiteX20" fmla="*/ 0 w 5164666"/>
                <a:gd name="connsiteY20" fmla="*/ 1789006 h 2745740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88533 w 5164666"/>
                <a:gd name="connsiteY7" fmla="*/ 153938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64733 w 5164666"/>
                <a:gd name="connsiteY8" fmla="*/ 822804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47800 w 5164666"/>
                <a:gd name="connsiteY12" fmla="*/ 822804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39333 w 5164666"/>
                <a:gd name="connsiteY18" fmla="*/ 805871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35729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43609 w 5164666"/>
                <a:gd name="connsiteY8" fmla="*/ 798662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333123 w 5164666"/>
                <a:gd name="connsiteY12" fmla="*/ 922392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719991 w 5164666"/>
                <a:gd name="connsiteY18" fmla="*/ 980905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4423 w 5164666"/>
                <a:gd name="connsiteY18" fmla="*/ 805872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1 w 5164666"/>
                <a:gd name="connsiteY18" fmla="*/ 796819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6854 w 5164666"/>
                <a:gd name="connsiteY12" fmla="*/ 80167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8698 w 5164666"/>
                <a:gd name="connsiteY8" fmla="*/ 801680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541353 w 5164666"/>
                <a:gd name="connsiteY12" fmla="*/ 871089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99691 w 5164666"/>
                <a:gd name="connsiteY18" fmla="*/ 938657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57442 w 5164666"/>
                <a:gd name="connsiteY18" fmla="*/ 814926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9600 w 5164666"/>
                <a:gd name="connsiteY9" fmla="*/ 416404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591493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64666 w 5164666"/>
                <a:gd name="connsiteY0" fmla="*/ 1017538 h 2668538"/>
                <a:gd name="connsiteX1" fmla="*/ 4292600 w 5164666"/>
                <a:gd name="connsiteY1" fmla="*/ 1178404 h 2668538"/>
                <a:gd name="connsiteX2" fmla="*/ 4089400 w 5164666"/>
                <a:gd name="connsiteY2" fmla="*/ 2668538 h 2668538"/>
                <a:gd name="connsiteX3" fmla="*/ 2968111 w 5164666"/>
                <a:gd name="connsiteY3" fmla="*/ 1901675 h 2668538"/>
                <a:gd name="connsiteX4" fmla="*/ 2227907 w 5164666"/>
                <a:gd name="connsiteY4" fmla="*/ 1093738 h 2668538"/>
                <a:gd name="connsiteX5" fmla="*/ 1490133 w 5164666"/>
                <a:gd name="connsiteY5" fmla="*/ 1538 h 2668538"/>
                <a:gd name="connsiteX6" fmla="*/ 1041400 w 5164666"/>
                <a:gd name="connsiteY6" fmla="*/ 10004 h 2668538"/>
                <a:gd name="connsiteX7" fmla="*/ 1370426 w 5164666"/>
                <a:gd name="connsiteY7" fmla="*/ 144885 h 2668538"/>
                <a:gd name="connsiteX8" fmla="*/ 1455680 w 5164666"/>
                <a:gd name="connsiteY8" fmla="*/ 804698 h 2668538"/>
                <a:gd name="connsiteX9" fmla="*/ 600546 w 5164666"/>
                <a:gd name="connsiteY9" fmla="*/ 395279 h 2668538"/>
                <a:gd name="connsiteX10" fmla="*/ 1371600 w 5164666"/>
                <a:gd name="connsiteY10" fmla="*/ 145471 h 2668538"/>
                <a:gd name="connsiteX11" fmla="*/ 1473200 w 5164666"/>
                <a:gd name="connsiteY11" fmla="*/ 35404 h 2668538"/>
                <a:gd name="connsiteX12" fmla="*/ 1459872 w 5164666"/>
                <a:gd name="connsiteY12" fmla="*/ 804697 h 2668538"/>
                <a:gd name="connsiteX13" fmla="*/ 254000 w 5164666"/>
                <a:gd name="connsiteY13" fmla="*/ 941338 h 2668538"/>
                <a:gd name="connsiteX14" fmla="*/ 1896533 w 5164666"/>
                <a:gd name="connsiteY14" fmla="*/ 2651604 h 2668538"/>
                <a:gd name="connsiteX15" fmla="*/ 50800 w 5164666"/>
                <a:gd name="connsiteY15" fmla="*/ 2550004 h 2668538"/>
                <a:gd name="connsiteX16" fmla="*/ 855133 w 5164666"/>
                <a:gd name="connsiteY16" fmla="*/ 1584804 h 2668538"/>
                <a:gd name="connsiteX17" fmla="*/ 2230423 w 5164666"/>
                <a:gd name="connsiteY17" fmla="*/ 1090720 h 2668538"/>
                <a:gd name="connsiteX18" fmla="*/ 1466495 w 5164666"/>
                <a:gd name="connsiteY18" fmla="*/ 811908 h 2668538"/>
                <a:gd name="connsiteX19" fmla="*/ 872066 w 5164666"/>
                <a:gd name="connsiteY19" fmla="*/ 1559404 h 2668538"/>
                <a:gd name="connsiteX20" fmla="*/ 0 w 5164666"/>
                <a:gd name="connsiteY20" fmla="*/ 1711804 h 2668538"/>
                <a:gd name="connsiteX0" fmla="*/ 5158631 w 5158631"/>
                <a:gd name="connsiteY0" fmla="*/ 1017538 h 2668538"/>
                <a:gd name="connsiteX1" fmla="*/ 4286565 w 5158631"/>
                <a:gd name="connsiteY1" fmla="*/ 1178404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7538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  <a:gd name="connsiteX0" fmla="*/ 5158631 w 5158631"/>
                <a:gd name="connsiteY0" fmla="*/ 1014520 h 2668538"/>
                <a:gd name="connsiteX1" fmla="*/ 4268458 w 5158631"/>
                <a:gd name="connsiteY1" fmla="*/ 1202547 h 2668538"/>
                <a:gd name="connsiteX2" fmla="*/ 4083365 w 5158631"/>
                <a:gd name="connsiteY2" fmla="*/ 2668538 h 2668538"/>
                <a:gd name="connsiteX3" fmla="*/ 2962076 w 5158631"/>
                <a:gd name="connsiteY3" fmla="*/ 1901675 h 2668538"/>
                <a:gd name="connsiteX4" fmla="*/ 2221872 w 5158631"/>
                <a:gd name="connsiteY4" fmla="*/ 1093738 h 2668538"/>
                <a:gd name="connsiteX5" fmla="*/ 1484098 w 5158631"/>
                <a:gd name="connsiteY5" fmla="*/ 1538 h 2668538"/>
                <a:gd name="connsiteX6" fmla="*/ 1035365 w 5158631"/>
                <a:gd name="connsiteY6" fmla="*/ 10004 h 2668538"/>
                <a:gd name="connsiteX7" fmla="*/ 1364391 w 5158631"/>
                <a:gd name="connsiteY7" fmla="*/ 144885 h 2668538"/>
                <a:gd name="connsiteX8" fmla="*/ 1449645 w 5158631"/>
                <a:gd name="connsiteY8" fmla="*/ 804698 h 2668538"/>
                <a:gd name="connsiteX9" fmla="*/ 594511 w 5158631"/>
                <a:gd name="connsiteY9" fmla="*/ 395279 h 2668538"/>
                <a:gd name="connsiteX10" fmla="*/ 1365565 w 5158631"/>
                <a:gd name="connsiteY10" fmla="*/ 145471 h 2668538"/>
                <a:gd name="connsiteX11" fmla="*/ 1467165 w 5158631"/>
                <a:gd name="connsiteY11" fmla="*/ 35404 h 2668538"/>
                <a:gd name="connsiteX12" fmla="*/ 1453837 w 5158631"/>
                <a:gd name="connsiteY12" fmla="*/ 804697 h 2668538"/>
                <a:gd name="connsiteX13" fmla="*/ 247965 w 5158631"/>
                <a:gd name="connsiteY13" fmla="*/ 941338 h 2668538"/>
                <a:gd name="connsiteX14" fmla="*/ 1890498 w 5158631"/>
                <a:gd name="connsiteY14" fmla="*/ 2651604 h 2668538"/>
                <a:gd name="connsiteX15" fmla="*/ 44765 w 5158631"/>
                <a:gd name="connsiteY15" fmla="*/ 2550004 h 2668538"/>
                <a:gd name="connsiteX16" fmla="*/ 849098 w 5158631"/>
                <a:gd name="connsiteY16" fmla="*/ 1584804 h 2668538"/>
                <a:gd name="connsiteX17" fmla="*/ 2224388 w 5158631"/>
                <a:gd name="connsiteY17" fmla="*/ 1090720 h 2668538"/>
                <a:gd name="connsiteX18" fmla="*/ 1460460 w 5158631"/>
                <a:gd name="connsiteY18" fmla="*/ 811908 h 2668538"/>
                <a:gd name="connsiteX19" fmla="*/ 866031 w 5158631"/>
                <a:gd name="connsiteY19" fmla="*/ 1559404 h 2668538"/>
                <a:gd name="connsiteX20" fmla="*/ 0 w 5158631"/>
                <a:gd name="connsiteY20" fmla="*/ 1699733 h 26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8631" h="2668538">
                  <a:moveTo>
                    <a:pt x="5158631" y="1014520"/>
                  </a:moveTo>
                  <a:lnTo>
                    <a:pt x="4268458" y="1202547"/>
                  </a:lnTo>
                  <a:lnTo>
                    <a:pt x="4083365" y="2668538"/>
                  </a:lnTo>
                  <a:lnTo>
                    <a:pt x="2962076" y="1901675"/>
                  </a:lnTo>
                  <a:lnTo>
                    <a:pt x="2221872" y="1093738"/>
                  </a:lnTo>
                  <a:cubicBezTo>
                    <a:pt x="1975947" y="729671"/>
                    <a:pt x="1681849" y="182160"/>
                    <a:pt x="1484098" y="1538"/>
                  </a:cubicBezTo>
                  <a:cubicBezTo>
                    <a:pt x="1452328" y="-4051"/>
                    <a:pt x="1184943" y="7182"/>
                    <a:pt x="1035365" y="10004"/>
                  </a:cubicBezTo>
                  <a:lnTo>
                    <a:pt x="1364391" y="144885"/>
                  </a:lnTo>
                  <a:lnTo>
                    <a:pt x="1449645" y="804698"/>
                  </a:lnTo>
                  <a:lnTo>
                    <a:pt x="594511" y="395279"/>
                  </a:lnTo>
                  <a:lnTo>
                    <a:pt x="1365565" y="145471"/>
                  </a:lnTo>
                  <a:lnTo>
                    <a:pt x="1467165" y="35404"/>
                  </a:lnTo>
                  <a:lnTo>
                    <a:pt x="1453837" y="804697"/>
                  </a:lnTo>
                  <a:lnTo>
                    <a:pt x="247965" y="941338"/>
                  </a:lnTo>
                  <a:lnTo>
                    <a:pt x="1890498" y="2651604"/>
                  </a:lnTo>
                  <a:lnTo>
                    <a:pt x="44765" y="2550004"/>
                  </a:lnTo>
                  <a:lnTo>
                    <a:pt x="849098" y="1584804"/>
                  </a:lnTo>
                  <a:lnTo>
                    <a:pt x="2224388" y="1090720"/>
                  </a:lnTo>
                  <a:lnTo>
                    <a:pt x="1460460" y="811908"/>
                  </a:lnTo>
                  <a:lnTo>
                    <a:pt x="866031" y="1559404"/>
                  </a:lnTo>
                  <a:lnTo>
                    <a:pt x="0" y="1699733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4902152" y="782561"/>
              <a:ext cx="1005773" cy="617481"/>
            </a:xfrm>
            <a:custGeom>
              <a:avLst/>
              <a:gdLst>
                <a:gd name="connsiteX0" fmla="*/ 0 w 1032933"/>
                <a:gd name="connsiteY0" fmla="*/ 626534 h 626534"/>
                <a:gd name="connsiteX1" fmla="*/ 1032933 w 1032933"/>
                <a:gd name="connsiteY1" fmla="*/ 0 h 626534"/>
                <a:gd name="connsiteX0" fmla="*/ 0 w 1005773"/>
                <a:gd name="connsiteY0" fmla="*/ 617481 h 617481"/>
                <a:gd name="connsiteX1" fmla="*/ 1005773 w 1005773"/>
                <a:gd name="connsiteY1" fmla="*/ 0 h 6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773" h="617481">
                  <a:moveTo>
                    <a:pt x="0" y="617481"/>
                  </a:moveTo>
                  <a:lnTo>
                    <a:pt x="1005773" y="0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7508126" y="4084562"/>
              <a:ext cx="1118774" cy="901071"/>
            </a:xfrm>
            <a:custGeom>
              <a:avLst/>
              <a:gdLst>
                <a:gd name="connsiteX0" fmla="*/ 1100667 w 1100667"/>
                <a:gd name="connsiteY0" fmla="*/ 245534 h 889000"/>
                <a:gd name="connsiteX1" fmla="*/ 0 w 1100667"/>
                <a:gd name="connsiteY1" fmla="*/ 0 h 889000"/>
                <a:gd name="connsiteX2" fmla="*/ 753534 w 1100667"/>
                <a:gd name="connsiteY2" fmla="*/ 889000 h 889000"/>
                <a:gd name="connsiteX0" fmla="*/ 1123342 w 1123342"/>
                <a:gd name="connsiteY0" fmla="*/ 300206 h 910476"/>
                <a:gd name="connsiteX1" fmla="*/ 4568 w 1123342"/>
                <a:gd name="connsiteY1" fmla="*/ 21476 h 910476"/>
                <a:gd name="connsiteX2" fmla="*/ 758102 w 1123342"/>
                <a:gd name="connsiteY2" fmla="*/ 910476 h 910476"/>
                <a:gd name="connsiteX0" fmla="*/ 1123162 w 1123162"/>
                <a:gd name="connsiteY0" fmla="*/ 300691 h 920014"/>
                <a:gd name="connsiteX1" fmla="*/ 4388 w 1123162"/>
                <a:gd name="connsiteY1" fmla="*/ 21961 h 920014"/>
                <a:gd name="connsiteX2" fmla="*/ 763958 w 1123162"/>
                <a:gd name="connsiteY2" fmla="*/ 920014 h 920014"/>
                <a:gd name="connsiteX0" fmla="*/ 1118774 w 1118774"/>
                <a:gd name="connsiteY0" fmla="*/ 300691 h 920014"/>
                <a:gd name="connsiteX1" fmla="*/ 0 w 1118774"/>
                <a:gd name="connsiteY1" fmla="*/ 21961 h 920014"/>
                <a:gd name="connsiteX2" fmla="*/ 759570 w 1118774"/>
                <a:gd name="connsiteY2" fmla="*/ 920014 h 920014"/>
                <a:gd name="connsiteX0" fmla="*/ 1118774 w 1118774"/>
                <a:gd name="connsiteY0" fmla="*/ 278730 h 898053"/>
                <a:gd name="connsiteX1" fmla="*/ 0 w 1118774"/>
                <a:gd name="connsiteY1" fmla="*/ 0 h 898053"/>
                <a:gd name="connsiteX2" fmla="*/ 759570 w 1118774"/>
                <a:gd name="connsiteY2" fmla="*/ 898053 h 898053"/>
                <a:gd name="connsiteX0" fmla="*/ 1118774 w 1118774"/>
                <a:gd name="connsiteY0" fmla="*/ 278730 h 901071"/>
                <a:gd name="connsiteX1" fmla="*/ 0 w 1118774"/>
                <a:gd name="connsiteY1" fmla="*/ 0 h 901071"/>
                <a:gd name="connsiteX2" fmla="*/ 774660 w 1118774"/>
                <a:gd name="connsiteY2" fmla="*/ 901071 h 90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774" h="901071">
                  <a:moveTo>
                    <a:pt x="1118774" y="278730"/>
                  </a:moveTo>
                  <a:cubicBezTo>
                    <a:pt x="745849" y="185820"/>
                    <a:pt x="1122140" y="274007"/>
                    <a:pt x="0" y="0"/>
                  </a:cubicBezTo>
                  <a:lnTo>
                    <a:pt x="774660" y="901071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5315258" y="4059162"/>
              <a:ext cx="2431777" cy="2015067"/>
            </a:xfrm>
            <a:custGeom>
              <a:avLst/>
              <a:gdLst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44600 w 2446866"/>
                <a:gd name="connsiteY4" fmla="*/ 770467 h 2015067"/>
                <a:gd name="connsiteX5" fmla="*/ 1794933 w 2446866"/>
                <a:gd name="connsiteY5" fmla="*/ 1820334 h 2015067"/>
                <a:gd name="connsiteX0" fmla="*/ 2192866 w 2446866"/>
                <a:gd name="connsiteY0" fmla="*/ 16934 h 2015067"/>
                <a:gd name="connsiteX1" fmla="*/ 2446866 w 2446866"/>
                <a:gd name="connsiteY1" fmla="*/ 1456267 h 2015067"/>
                <a:gd name="connsiteX2" fmla="*/ 0 w 2446866"/>
                <a:gd name="connsiteY2" fmla="*/ 0 h 2015067"/>
                <a:gd name="connsiteX3" fmla="*/ 745066 w 2446866"/>
                <a:gd name="connsiteY3" fmla="*/ 2015067 h 2015067"/>
                <a:gd name="connsiteX4" fmla="*/ 1250636 w 2446866"/>
                <a:gd name="connsiteY4" fmla="*/ 746324 h 2015067"/>
                <a:gd name="connsiteX5" fmla="*/ 1794933 w 2446866"/>
                <a:gd name="connsiteY5" fmla="*/ 1820334 h 2015067"/>
                <a:gd name="connsiteX0" fmla="*/ 2192866 w 2431777"/>
                <a:gd name="connsiteY0" fmla="*/ 16934 h 2015067"/>
                <a:gd name="connsiteX1" fmla="*/ 2431777 w 2431777"/>
                <a:gd name="connsiteY1" fmla="*/ 1453249 h 2015067"/>
                <a:gd name="connsiteX2" fmla="*/ 0 w 2431777"/>
                <a:gd name="connsiteY2" fmla="*/ 0 h 2015067"/>
                <a:gd name="connsiteX3" fmla="*/ 745066 w 2431777"/>
                <a:gd name="connsiteY3" fmla="*/ 2015067 h 2015067"/>
                <a:gd name="connsiteX4" fmla="*/ 1250636 w 2431777"/>
                <a:gd name="connsiteY4" fmla="*/ 746324 h 2015067"/>
                <a:gd name="connsiteX5" fmla="*/ 1794933 w 2431777"/>
                <a:gd name="connsiteY5" fmla="*/ 1820334 h 201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777" h="2015067">
                  <a:moveTo>
                    <a:pt x="2192866" y="16934"/>
                  </a:moveTo>
                  <a:lnTo>
                    <a:pt x="2431777" y="1453249"/>
                  </a:lnTo>
                  <a:lnTo>
                    <a:pt x="0" y="0"/>
                  </a:lnTo>
                  <a:lnTo>
                    <a:pt x="745066" y="2015067"/>
                  </a:lnTo>
                  <a:lnTo>
                    <a:pt x="1250636" y="746324"/>
                  </a:lnTo>
                  <a:lnTo>
                    <a:pt x="1794933" y="182033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4468592" y="4803642"/>
              <a:ext cx="2100321" cy="1101254"/>
            </a:xfrm>
            <a:custGeom>
              <a:avLst/>
              <a:gdLst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20800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215176 w 2091267"/>
                <a:gd name="connsiteY6" fmla="*/ 513448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091267 w 2091267"/>
                <a:gd name="connsiteY0" fmla="*/ 0 h 1092200"/>
                <a:gd name="connsiteX1" fmla="*/ 1329267 w 2091267"/>
                <a:gd name="connsiteY1" fmla="*/ 508000 h 1092200"/>
                <a:gd name="connsiteX2" fmla="*/ 685800 w 2091267"/>
                <a:gd name="connsiteY2" fmla="*/ 1092200 h 1092200"/>
                <a:gd name="connsiteX3" fmla="*/ 558800 w 2091267"/>
                <a:gd name="connsiteY3" fmla="*/ 499533 h 1092200"/>
                <a:gd name="connsiteX4" fmla="*/ 0 w 2091267"/>
                <a:gd name="connsiteY4" fmla="*/ 745066 h 1092200"/>
                <a:gd name="connsiteX5" fmla="*/ 567267 w 2091267"/>
                <a:gd name="connsiteY5" fmla="*/ 101600 h 1092200"/>
                <a:gd name="connsiteX6" fmla="*/ 1302693 w 2091267"/>
                <a:gd name="connsiteY6" fmla="*/ 516466 h 1092200"/>
                <a:gd name="connsiteX7" fmla="*/ 558800 w 2091267"/>
                <a:gd name="connsiteY7" fmla="*/ 499533 h 1092200"/>
                <a:gd name="connsiteX8" fmla="*/ 567267 w 2091267"/>
                <a:gd name="connsiteY8" fmla="*/ 101600 h 1092200"/>
                <a:gd name="connsiteX0" fmla="*/ 2100321 w 2100321"/>
                <a:gd name="connsiteY0" fmla="*/ 0 h 1101254"/>
                <a:gd name="connsiteX1" fmla="*/ 1329267 w 2100321"/>
                <a:gd name="connsiteY1" fmla="*/ 517054 h 1101254"/>
                <a:gd name="connsiteX2" fmla="*/ 685800 w 2100321"/>
                <a:gd name="connsiteY2" fmla="*/ 1101254 h 1101254"/>
                <a:gd name="connsiteX3" fmla="*/ 558800 w 2100321"/>
                <a:gd name="connsiteY3" fmla="*/ 508587 h 1101254"/>
                <a:gd name="connsiteX4" fmla="*/ 0 w 2100321"/>
                <a:gd name="connsiteY4" fmla="*/ 754120 h 1101254"/>
                <a:gd name="connsiteX5" fmla="*/ 567267 w 2100321"/>
                <a:gd name="connsiteY5" fmla="*/ 110654 h 1101254"/>
                <a:gd name="connsiteX6" fmla="*/ 1302693 w 2100321"/>
                <a:gd name="connsiteY6" fmla="*/ 525520 h 1101254"/>
                <a:gd name="connsiteX7" fmla="*/ 558800 w 2100321"/>
                <a:gd name="connsiteY7" fmla="*/ 508587 h 1101254"/>
                <a:gd name="connsiteX8" fmla="*/ 567267 w 2100321"/>
                <a:gd name="connsiteY8" fmla="*/ 110654 h 11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21" h="1101254">
                  <a:moveTo>
                    <a:pt x="2100321" y="0"/>
                  </a:moveTo>
                  <a:lnTo>
                    <a:pt x="1329267" y="517054"/>
                  </a:lnTo>
                  <a:lnTo>
                    <a:pt x="685800" y="1101254"/>
                  </a:lnTo>
                  <a:lnTo>
                    <a:pt x="558800" y="508587"/>
                  </a:lnTo>
                  <a:lnTo>
                    <a:pt x="0" y="754120"/>
                  </a:lnTo>
                  <a:lnTo>
                    <a:pt x="567267" y="110654"/>
                  </a:lnTo>
                  <a:lnTo>
                    <a:pt x="1302693" y="525520"/>
                  </a:lnTo>
                  <a:lnTo>
                    <a:pt x="558800" y="508587"/>
                  </a:lnTo>
                  <a:lnTo>
                    <a:pt x="567267" y="110654"/>
                  </a:lnTo>
                </a:path>
              </a:pathLst>
            </a:custGeom>
            <a:noFill/>
            <a:ln>
              <a:solidFill>
                <a:srgbClr val="FFFFFF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4" name="六边形 213"/>
          <p:cNvSpPr/>
          <p:nvPr/>
        </p:nvSpPr>
        <p:spPr>
          <a:xfrm>
            <a:off x="10229625" y="2587715"/>
            <a:ext cx="265140" cy="228568"/>
          </a:xfrm>
          <a:prstGeom prst="hexagon">
            <a:avLst/>
          </a:prstGeom>
          <a:solidFill>
            <a:schemeClr val="bg1"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/>
          <p:cNvGrpSpPr/>
          <p:nvPr/>
        </p:nvGrpSpPr>
        <p:grpSpPr>
          <a:xfrm>
            <a:off x="3707207" y="1483208"/>
            <a:ext cx="4659806" cy="4659806"/>
            <a:chOff x="3765283" y="1088359"/>
            <a:chExt cx="4659806" cy="4659806"/>
          </a:xfrm>
        </p:grpSpPr>
        <p:grpSp>
          <p:nvGrpSpPr>
            <p:cNvPr id="216" name="组合 215"/>
            <p:cNvGrpSpPr/>
            <p:nvPr/>
          </p:nvGrpSpPr>
          <p:grpSpPr>
            <a:xfrm>
              <a:off x="4034627" y="1352856"/>
              <a:ext cx="4113479" cy="4131683"/>
              <a:chOff x="-1321361" y="3706891"/>
              <a:chExt cx="5684926" cy="5710087"/>
            </a:xfrm>
          </p:grpSpPr>
          <p:sp>
            <p:nvSpPr>
              <p:cNvPr id="220" name="任意多边形 219"/>
              <p:cNvSpPr/>
              <p:nvPr/>
            </p:nvSpPr>
            <p:spPr>
              <a:xfrm>
                <a:off x="-703135" y="4761678"/>
                <a:ext cx="812709" cy="639957"/>
              </a:xfrm>
              <a:custGeom>
                <a:avLst/>
                <a:gdLst>
                  <a:gd name="connsiteX0" fmla="*/ 0 w 836395"/>
                  <a:gd name="connsiteY0" fmla="*/ 0 h 650048"/>
                  <a:gd name="connsiteX1" fmla="*/ 836395 w 836395"/>
                  <a:gd name="connsiteY1" fmla="*/ 208016 h 650048"/>
                  <a:gd name="connsiteX2" fmla="*/ 455034 w 836395"/>
                  <a:gd name="connsiteY2" fmla="*/ 650048 h 650048"/>
                  <a:gd name="connsiteX3" fmla="*/ 0 w 836395"/>
                  <a:gd name="connsiteY3" fmla="*/ 0 h 650048"/>
                  <a:gd name="connsiteX0" fmla="*/ 0 w 836395"/>
                  <a:gd name="connsiteY0" fmla="*/ 0 h 635457"/>
                  <a:gd name="connsiteX1" fmla="*/ 836395 w 836395"/>
                  <a:gd name="connsiteY1" fmla="*/ 193425 h 635457"/>
                  <a:gd name="connsiteX2" fmla="*/ 455034 w 836395"/>
                  <a:gd name="connsiteY2" fmla="*/ 635457 h 635457"/>
                  <a:gd name="connsiteX3" fmla="*/ 0 w 836395"/>
                  <a:gd name="connsiteY3" fmla="*/ 0 h 635457"/>
                  <a:gd name="connsiteX0" fmla="*/ 0 w 821804"/>
                  <a:gd name="connsiteY0" fmla="*/ 0 h 630593"/>
                  <a:gd name="connsiteX1" fmla="*/ 821804 w 821804"/>
                  <a:gd name="connsiteY1" fmla="*/ 188561 h 630593"/>
                  <a:gd name="connsiteX2" fmla="*/ 440443 w 821804"/>
                  <a:gd name="connsiteY2" fmla="*/ 630593 h 630593"/>
                  <a:gd name="connsiteX3" fmla="*/ 0 w 821804"/>
                  <a:gd name="connsiteY3" fmla="*/ 0 h 630593"/>
                  <a:gd name="connsiteX0" fmla="*/ 0 w 826668"/>
                  <a:gd name="connsiteY0" fmla="*/ 0 h 635457"/>
                  <a:gd name="connsiteX1" fmla="*/ 826668 w 826668"/>
                  <a:gd name="connsiteY1" fmla="*/ 193425 h 635457"/>
                  <a:gd name="connsiteX2" fmla="*/ 445307 w 826668"/>
                  <a:gd name="connsiteY2" fmla="*/ 635457 h 635457"/>
                  <a:gd name="connsiteX3" fmla="*/ 0 w 826668"/>
                  <a:gd name="connsiteY3" fmla="*/ 0 h 635457"/>
                  <a:gd name="connsiteX0" fmla="*/ 0 w 826668"/>
                  <a:gd name="connsiteY0" fmla="*/ 0 h 633076"/>
                  <a:gd name="connsiteX1" fmla="*/ 826668 w 826668"/>
                  <a:gd name="connsiteY1" fmla="*/ 193425 h 633076"/>
                  <a:gd name="connsiteX2" fmla="*/ 447688 w 826668"/>
                  <a:gd name="connsiteY2" fmla="*/ 633076 h 633076"/>
                  <a:gd name="connsiteX3" fmla="*/ 0 w 826668"/>
                  <a:gd name="connsiteY3" fmla="*/ 0 h 633076"/>
                  <a:gd name="connsiteX0" fmla="*/ 0 w 817143"/>
                  <a:gd name="connsiteY0" fmla="*/ 0 h 633076"/>
                  <a:gd name="connsiteX1" fmla="*/ 817143 w 817143"/>
                  <a:gd name="connsiteY1" fmla="*/ 193425 h 633076"/>
                  <a:gd name="connsiteX2" fmla="*/ 447688 w 817143"/>
                  <a:gd name="connsiteY2" fmla="*/ 633076 h 633076"/>
                  <a:gd name="connsiteX3" fmla="*/ 0 w 817143"/>
                  <a:gd name="connsiteY3" fmla="*/ 0 h 633076"/>
                  <a:gd name="connsiteX0" fmla="*/ 0 w 817143"/>
                  <a:gd name="connsiteY0" fmla="*/ 0 h 637839"/>
                  <a:gd name="connsiteX1" fmla="*/ 817143 w 817143"/>
                  <a:gd name="connsiteY1" fmla="*/ 193425 h 637839"/>
                  <a:gd name="connsiteX2" fmla="*/ 452450 w 817143"/>
                  <a:gd name="connsiteY2" fmla="*/ 637839 h 637839"/>
                  <a:gd name="connsiteX3" fmla="*/ 0 w 817143"/>
                  <a:gd name="connsiteY3" fmla="*/ 0 h 637839"/>
                  <a:gd name="connsiteX0" fmla="*/ 0 w 821479"/>
                  <a:gd name="connsiteY0" fmla="*/ 0 h 644343"/>
                  <a:gd name="connsiteX1" fmla="*/ 821479 w 821479"/>
                  <a:gd name="connsiteY1" fmla="*/ 199929 h 644343"/>
                  <a:gd name="connsiteX2" fmla="*/ 456786 w 821479"/>
                  <a:gd name="connsiteY2" fmla="*/ 644343 h 644343"/>
                  <a:gd name="connsiteX3" fmla="*/ 0 w 821479"/>
                  <a:gd name="connsiteY3" fmla="*/ 0 h 644343"/>
                  <a:gd name="connsiteX0" fmla="*/ 0 w 814975"/>
                  <a:gd name="connsiteY0" fmla="*/ 0 h 642175"/>
                  <a:gd name="connsiteX1" fmla="*/ 814975 w 814975"/>
                  <a:gd name="connsiteY1" fmla="*/ 197761 h 642175"/>
                  <a:gd name="connsiteX2" fmla="*/ 450282 w 814975"/>
                  <a:gd name="connsiteY2" fmla="*/ 642175 h 642175"/>
                  <a:gd name="connsiteX3" fmla="*/ 0 w 814975"/>
                  <a:gd name="connsiteY3" fmla="*/ 0 h 642175"/>
                  <a:gd name="connsiteX0" fmla="*/ 0 w 808471"/>
                  <a:gd name="connsiteY0" fmla="*/ 0 h 637838"/>
                  <a:gd name="connsiteX1" fmla="*/ 808471 w 808471"/>
                  <a:gd name="connsiteY1" fmla="*/ 193424 h 637838"/>
                  <a:gd name="connsiteX2" fmla="*/ 443778 w 808471"/>
                  <a:gd name="connsiteY2" fmla="*/ 637838 h 637838"/>
                  <a:gd name="connsiteX3" fmla="*/ 0 w 808471"/>
                  <a:gd name="connsiteY3" fmla="*/ 0 h 637838"/>
                  <a:gd name="connsiteX0" fmla="*/ 0 w 808471"/>
                  <a:gd name="connsiteY0" fmla="*/ 0 h 644342"/>
                  <a:gd name="connsiteX1" fmla="*/ 808471 w 808471"/>
                  <a:gd name="connsiteY1" fmla="*/ 199928 h 644342"/>
                  <a:gd name="connsiteX2" fmla="*/ 443778 w 808471"/>
                  <a:gd name="connsiteY2" fmla="*/ 644342 h 644342"/>
                  <a:gd name="connsiteX3" fmla="*/ 0 w 808471"/>
                  <a:gd name="connsiteY3" fmla="*/ 0 h 644342"/>
                  <a:gd name="connsiteX0" fmla="*/ 0 w 821193"/>
                  <a:gd name="connsiteY0" fmla="*/ 0 h 644342"/>
                  <a:gd name="connsiteX1" fmla="*/ 821193 w 821193"/>
                  <a:gd name="connsiteY1" fmla="*/ 195688 h 644342"/>
                  <a:gd name="connsiteX2" fmla="*/ 443778 w 821193"/>
                  <a:gd name="connsiteY2" fmla="*/ 644342 h 644342"/>
                  <a:gd name="connsiteX3" fmla="*/ 0 w 821193"/>
                  <a:gd name="connsiteY3" fmla="*/ 0 h 644342"/>
                  <a:gd name="connsiteX0" fmla="*/ 0 w 812711"/>
                  <a:gd name="connsiteY0" fmla="*/ 0 h 652823"/>
                  <a:gd name="connsiteX1" fmla="*/ 812711 w 812711"/>
                  <a:gd name="connsiteY1" fmla="*/ 204169 h 652823"/>
                  <a:gd name="connsiteX2" fmla="*/ 435296 w 812711"/>
                  <a:gd name="connsiteY2" fmla="*/ 652823 h 652823"/>
                  <a:gd name="connsiteX3" fmla="*/ 0 w 812711"/>
                  <a:gd name="connsiteY3" fmla="*/ 0 h 652823"/>
                  <a:gd name="connsiteX0" fmla="*/ 0 w 812711"/>
                  <a:gd name="connsiteY0" fmla="*/ 0 h 668234"/>
                  <a:gd name="connsiteX1" fmla="*/ 812711 w 812711"/>
                  <a:gd name="connsiteY1" fmla="*/ 204169 h 668234"/>
                  <a:gd name="connsiteX2" fmla="*/ 435296 w 812711"/>
                  <a:gd name="connsiteY2" fmla="*/ 668234 h 668234"/>
                  <a:gd name="connsiteX3" fmla="*/ 0 w 812711"/>
                  <a:gd name="connsiteY3" fmla="*/ 0 h 668234"/>
                  <a:gd name="connsiteX0" fmla="*/ 0 w 812711"/>
                  <a:gd name="connsiteY0" fmla="*/ 0 h 657960"/>
                  <a:gd name="connsiteX1" fmla="*/ 812711 w 812711"/>
                  <a:gd name="connsiteY1" fmla="*/ 193895 h 657960"/>
                  <a:gd name="connsiteX2" fmla="*/ 435296 w 812711"/>
                  <a:gd name="connsiteY2" fmla="*/ 657960 h 657960"/>
                  <a:gd name="connsiteX3" fmla="*/ 0 w 812711"/>
                  <a:gd name="connsiteY3" fmla="*/ 0 h 657960"/>
                  <a:gd name="connsiteX0" fmla="*/ 0 w 812711"/>
                  <a:gd name="connsiteY0" fmla="*/ 0 h 663097"/>
                  <a:gd name="connsiteX1" fmla="*/ 812711 w 812711"/>
                  <a:gd name="connsiteY1" fmla="*/ 199032 h 663097"/>
                  <a:gd name="connsiteX2" fmla="*/ 435296 w 812711"/>
                  <a:gd name="connsiteY2" fmla="*/ 663097 h 663097"/>
                  <a:gd name="connsiteX3" fmla="*/ 0 w 812711"/>
                  <a:gd name="connsiteY3" fmla="*/ 0 h 663097"/>
                  <a:gd name="connsiteX0" fmla="*/ 0 w 812711"/>
                  <a:gd name="connsiteY0" fmla="*/ 0 h 663097"/>
                  <a:gd name="connsiteX1" fmla="*/ 812711 w 812711"/>
                  <a:gd name="connsiteY1" fmla="*/ 190550 h 663097"/>
                  <a:gd name="connsiteX2" fmla="*/ 435296 w 812711"/>
                  <a:gd name="connsiteY2" fmla="*/ 663097 h 663097"/>
                  <a:gd name="connsiteX3" fmla="*/ 0 w 812711"/>
                  <a:gd name="connsiteY3" fmla="*/ 0 h 66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2711" h="663097">
                    <a:moveTo>
                      <a:pt x="0" y="0"/>
                    </a:moveTo>
                    <a:lnTo>
                      <a:pt x="812711" y="190550"/>
                    </a:lnTo>
                    <a:lnTo>
                      <a:pt x="435296" y="6630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1321361" y="3706891"/>
                <a:ext cx="5684926" cy="5710087"/>
                <a:chOff x="-1321361" y="3706891"/>
                <a:chExt cx="5684926" cy="5710087"/>
              </a:xfrm>
            </p:grpSpPr>
            <p:grpSp>
              <p:nvGrpSpPr>
                <p:cNvPr id="222" name="组合 221"/>
                <p:cNvGrpSpPr/>
                <p:nvPr/>
              </p:nvGrpSpPr>
              <p:grpSpPr>
                <a:xfrm>
                  <a:off x="-1321361" y="3706891"/>
                  <a:ext cx="5684926" cy="5710087"/>
                  <a:chOff x="2810105" y="1160407"/>
                  <a:chExt cx="6917554" cy="6948169"/>
                </a:xfrm>
              </p:grpSpPr>
              <p:sp>
                <p:nvSpPr>
                  <p:cNvPr id="224" name="任意多边形 223"/>
                  <p:cNvSpPr/>
                  <p:nvPr/>
                </p:nvSpPr>
                <p:spPr>
                  <a:xfrm>
                    <a:off x="4079583" y="2686380"/>
                    <a:ext cx="1253842" cy="542068"/>
                  </a:xfrm>
                  <a:custGeom>
                    <a:avLst/>
                    <a:gdLst>
                      <a:gd name="connsiteX0" fmla="*/ 482535 w 1254284"/>
                      <a:gd name="connsiteY0" fmla="*/ 0 h 547803"/>
                      <a:gd name="connsiteX1" fmla="*/ 1254284 w 1254284"/>
                      <a:gd name="connsiteY1" fmla="*/ 547803 h 547803"/>
                      <a:gd name="connsiteX2" fmla="*/ 4002 w 1254284"/>
                      <a:gd name="connsiteY2" fmla="*/ 533430 h 547803"/>
                      <a:gd name="connsiteX3" fmla="*/ 0 w 1254284"/>
                      <a:gd name="connsiteY3" fmla="*/ 527869 h 547803"/>
                      <a:gd name="connsiteX4" fmla="*/ 482535 w 1254284"/>
                      <a:gd name="connsiteY4" fmla="*/ 0 h 547803"/>
                      <a:gd name="connsiteX0" fmla="*/ 478533 w 1250282"/>
                      <a:gd name="connsiteY0" fmla="*/ 0 h 547803"/>
                      <a:gd name="connsiteX1" fmla="*/ 1250282 w 1250282"/>
                      <a:gd name="connsiteY1" fmla="*/ 547803 h 547803"/>
                      <a:gd name="connsiteX2" fmla="*/ 0 w 1250282"/>
                      <a:gd name="connsiteY2" fmla="*/ 533430 h 547803"/>
                      <a:gd name="connsiteX3" fmla="*/ 478533 w 1250282"/>
                      <a:gd name="connsiteY3" fmla="*/ 0 h 547803"/>
                      <a:gd name="connsiteX0" fmla="*/ 478533 w 1250282"/>
                      <a:gd name="connsiteY0" fmla="*/ 0 h 547803"/>
                      <a:gd name="connsiteX1" fmla="*/ 1250282 w 1250282"/>
                      <a:gd name="connsiteY1" fmla="*/ 547803 h 547803"/>
                      <a:gd name="connsiteX2" fmla="*/ 0 w 1250282"/>
                      <a:gd name="connsiteY2" fmla="*/ 533430 h 547803"/>
                      <a:gd name="connsiteX3" fmla="*/ 478533 w 1250282"/>
                      <a:gd name="connsiteY3" fmla="*/ 0 h 547803"/>
                      <a:gd name="connsiteX0" fmla="*/ 469328 w 1241077"/>
                      <a:gd name="connsiteY0" fmla="*/ 0 h 547803"/>
                      <a:gd name="connsiteX1" fmla="*/ 1241077 w 1241077"/>
                      <a:gd name="connsiteY1" fmla="*/ 547803 h 547803"/>
                      <a:gd name="connsiteX2" fmla="*/ 0 w 1241077"/>
                      <a:gd name="connsiteY2" fmla="*/ 536498 h 547803"/>
                      <a:gd name="connsiteX3" fmla="*/ 469328 w 1241077"/>
                      <a:gd name="connsiteY3" fmla="*/ 0 h 547803"/>
                      <a:gd name="connsiteX0" fmla="*/ 451943 w 1241077"/>
                      <a:gd name="connsiteY0" fmla="*/ 0 h 550700"/>
                      <a:gd name="connsiteX1" fmla="*/ 1241077 w 1241077"/>
                      <a:gd name="connsiteY1" fmla="*/ 550700 h 550700"/>
                      <a:gd name="connsiteX2" fmla="*/ 0 w 1241077"/>
                      <a:gd name="connsiteY2" fmla="*/ 539395 h 550700"/>
                      <a:gd name="connsiteX3" fmla="*/ 451943 w 1241077"/>
                      <a:gd name="connsiteY3" fmla="*/ 0 h 550700"/>
                      <a:gd name="connsiteX0" fmla="*/ 451943 w 1261377"/>
                      <a:gd name="connsiteY0" fmla="*/ 0 h 560851"/>
                      <a:gd name="connsiteX1" fmla="*/ 1261377 w 1261377"/>
                      <a:gd name="connsiteY1" fmla="*/ 560851 h 560851"/>
                      <a:gd name="connsiteX2" fmla="*/ 0 w 1261377"/>
                      <a:gd name="connsiteY2" fmla="*/ 539395 h 560851"/>
                      <a:gd name="connsiteX3" fmla="*/ 451943 w 1261377"/>
                      <a:gd name="connsiteY3" fmla="*/ 0 h 560851"/>
                      <a:gd name="connsiteX0" fmla="*/ 451943 w 1231887"/>
                      <a:gd name="connsiteY0" fmla="*/ 0 h 539394"/>
                      <a:gd name="connsiteX1" fmla="*/ 1231887 w 1231887"/>
                      <a:gd name="connsiteY1" fmla="*/ 535574 h 539394"/>
                      <a:gd name="connsiteX2" fmla="*/ 0 w 1231887"/>
                      <a:gd name="connsiteY2" fmla="*/ 539395 h 539394"/>
                      <a:gd name="connsiteX3" fmla="*/ 451943 w 1231887"/>
                      <a:gd name="connsiteY3" fmla="*/ 0 h 539394"/>
                      <a:gd name="connsiteX0" fmla="*/ 451943 w 1242207"/>
                      <a:gd name="connsiteY0" fmla="*/ 0 h 539396"/>
                      <a:gd name="connsiteX1" fmla="*/ 1242207 w 1242207"/>
                      <a:gd name="connsiteY1" fmla="*/ 530412 h 539396"/>
                      <a:gd name="connsiteX2" fmla="*/ 0 w 1242207"/>
                      <a:gd name="connsiteY2" fmla="*/ 539395 h 539396"/>
                      <a:gd name="connsiteX3" fmla="*/ 451943 w 1242207"/>
                      <a:gd name="connsiteY3" fmla="*/ 0 h 539396"/>
                      <a:gd name="connsiteX0" fmla="*/ 446782 w 1237046"/>
                      <a:gd name="connsiteY0" fmla="*/ 0 h 530412"/>
                      <a:gd name="connsiteX1" fmla="*/ 1237046 w 1237046"/>
                      <a:gd name="connsiteY1" fmla="*/ 530412 h 530412"/>
                      <a:gd name="connsiteX2" fmla="*/ 0 w 1237046"/>
                      <a:gd name="connsiteY2" fmla="*/ 529074 h 530412"/>
                      <a:gd name="connsiteX3" fmla="*/ 446782 w 1237046"/>
                      <a:gd name="connsiteY3" fmla="*/ 0 h 530412"/>
                      <a:gd name="connsiteX0" fmla="*/ 441623 w 1231887"/>
                      <a:gd name="connsiteY0" fmla="*/ 0 h 530412"/>
                      <a:gd name="connsiteX1" fmla="*/ 1231887 w 1231887"/>
                      <a:gd name="connsiteY1" fmla="*/ 530412 h 530412"/>
                      <a:gd name="connsiteX2" fmla="*/ 0 w 1231887"/>
                      <a:gd name="connsiteY2" fmla="*/ 518753 h 530412"/>
                      <a:gd name="connsiteX3" fmla="*/ 441623 w 1231887"/>
                      <a:gd name="connsiteY3" fmla="*/ 0 h 530412"/>
                      <a:gd name="connsiteX0" fmla="*/ 441623 w 1231887"/>
                      <a:gd name="connsiteY0" fmla="*/ 0 h 530412"/>
                      <a:gd name="connsiteX1" fmla="*/ 1231887 w 1231887"/>
                      <a:gd name="connsiteY1" fmla="*/ 530412 h 530412"/>
                      <a:gd name="connsiteX2" fmla="*/ 0 w 1231887"/>
                      <a:gd name="connsiteY2" fmla="*/ 518753 h 530412"/>
                      <a:gd name="connsiteX3" fmla="*/ 441623 w 1231887"/>
                      <a:gd name="connsiteY3" fmla="*/ 0 h 530412"/>
                      <a:gd name="connsiteX0" fmla="*/ 441622 w 1231887"/>
                      <a:gd name="connsiteY0" fmla="*/ 0 h 535571"/>
                      <a:gd name="connsiteX1" fmla="*/ 1231887 w 1231887"/>
                      <a:gd name="connsiteY1" fmla="*/ 535571 h 535571"/>
                      <a:gd name="connsiteX2" fmla="*/ 0 w 1231887"/>
                      <a:gd name="connsiteY2" fmla="*/ 523912 h 535571"/>
                      <a:gd name="connsiteX3" fmla="*/ 441622 w 1231887"/>
                      <a:gd name="connsiteY3" fmla="*/ 0 h 535571"/>
                      <a:gd name="connsiteX0" fmla="*/ 436461 w 1231887"/>
                      <a:gd name="connsiteY0" fmla="*/ 0 h 540732"/>
                      <a:gd name="connsiteX1" fmla="*/ 1231887 w 1231887"/>
                      <a:gd name="connsiteY1" fmla="*/ 540732 h 540732"/>
                      <a:gd name="connsiteX2" fmla="*/ 0 w 1231887"/>
                      <a:gd name="connsiteY2" fmla="*/ 529073 h 540732"/>
                      <a:gd name="connsiteX3" fmla="*/ 436461 w 1231887"/>
                      <a:gd name="connsiteY3" fmla="*/ 0 h 540732"/>
                      <a:gd name="connsiteX0" fmla="*/ 440791 w 1236217"/>
                      <a:gd name="connsiteY0" fmla="*/ 0 h 542067"/>
                      <a:gd name="connsiteX1" fmla="*/ 1236217 w 1236217"/>
                      <a:gd name="connsiteY1" fmla="*/ 540732 h 542067"/>
                      <a:gd name="connsiteX2" fmla="*/ 0 w 1236217"/>
                      <a:gd name="connsiteY2" fmla="*/ 542067 h 542067"/>
                      <a:gd name="connsiteX3" fmla="*/ 440791 w 1236217"/>
                      <a:gd name="connsiteY3" fmla="*/ 0 h 542067"/>
                      <a:gd name="connsiteX0" fmla="*/ 458415 w 1253841"/>
                      <a:gd name="connsiteY0" fmla="*/ 0 h 542067"/>
                      <a:gd name="connsiteX1" fmla="*/ 1253841 w 1253841"/>
                      <a:gd name="connsiteY1" fmla="*/ 540732 h 542067"/>
                      <a:gd name="connsiteX2" fmla="*/ 0 w 1253841"/>
                      <a:gd name="connsiteY2" fmla="*/ 542067 h 542067"/>
                      <a:gd name="connsiteX3" fmla="*/ 458415 w 1253841"/>
                      <a:gd name="connsiteY3" fmla="*/ 0 h 542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3841" h="542067">
                        <a:moveTo>
                          <a:pt x="458415" y="0"/>
                        </a:moveTo>
                        <a:lnTo>
                          <a:pt x="1253841" y="540732"/>
                        </a:lnTo>
                        <a:lnTo>
                          <a:pt x="0" y="542067"/>
                        </a:lnTo>
                        <a:lnTo>
                          <a:pt x="458415" y="0"/>
                        </a:lnTo>
                        <a:close/>
                      </a:path>
                    </a:pathLst>
                  </a:custGeom>
                  <a:solidFill>
                    <a:srgbClr val="BBBC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5" name="任意多边形 224"/>
                  <p:cNvSpPr/>
                  <p:nvPr/>
                </p:nvSpPr>
                <p:spPr>
                  <a:xfrm>
                    <a:off x="5211192" y="7383173"/>
                    <a:ext cx="1518180" cy="725403"/>
                  </a:xfrm>
                  <a:custGeom>
                    <a:avLst/>
                    <a:gdLst>
                      <a:gd name="connsiteX0" fmla="*/ 1039759 w 1498466"/>
                      <a:gd name="connsiteY0" fmla="*/ 0 h 712258"/>
                      <a:gd name="connsiteX1" fmla="*/ 1498466 w 1498466"/>
                      <a:gd name="connsiteY1" fmla="*/ 710352 h 712258"/>
                      <a:gd name="connsiteX2" fmla="*/ 1492623 w 1498466"/>
                      <a:gd name="connsiteY2" fmla="*/ 712258 h 712258"/>
                      <a:gd name="connsiteX3" fmla="*/ 0 w 1498466"/>
                      <a:gd name="connsiteY3" fmla="*/ 564341 h 712258"/>
                      <a:gd name="connsiteX4" fmla="*/ 1039759 w 1498466"/>
                      <a:gd name="connsiteY4" fmla="*/ 0 h 712258"/>
                      <a:gd name="connsiteX0" fmla="*/ 1039759 w 1498466"/>
                      <a:gd name="connsiteY0" fmla="*/ 0 h 712258"/>
                      <a:gd name="connsiteX1" fmla="*/ 1498466 w 1498466"/>
                      <a:gd name="connsiteY1" fmla="*/ 710352 h 712258"/>
                      <a:gd name="connsiteX2" fmla="*/ 1492623 w 1498466"/>
                      <a:gd name="connsiteY2" fmla="*/ 712258 h 712258"/>
                      <a:gd name="connsiteX3" fmla="*/ 0 w 1498466"/>
                      <a:gd name="connsiteY3" fmla="*/ 557769 h 712258"/>
                      <a:gd name="connsiteX4" fmla="*/ 1039759 w 1498466"/>
                      <a:gd name="connsiteY4" fmla="*/ 0 h 712258"/>
                      <a:gd name="connsiteX0" fmla="*/ 1059473 w 1518180"/>
                      <a:gd name="connsiteY0" fmla="*/ 0 h 712258"/>
                      <a:gd name="connsiteX1" fmla="*/ 1518180 w 1518180"/>
                      <a:gd name="connsiteY1" fmla="*/ 710352 h 712258"/>
                      <a:gd name="connsiteX2" fmla="*/ 1512337 w 1518180"/>
                      <a:gd name="connsiteY2" fmla="*/ 712258 h 712258"/>
                      <a:gd name="connsiteX3" fmla="*/ 0 w 1518180"/>
                      <a:gd name="connsiteY3" fmla="*/ 551199 h 712258"/>
                      <a:gd name="connsiteX4" fmla="*/ 1059473 w 1518180"/>
                      <a:gd name="connsiteY4" fmla="*/ 0 h 712258"/>
                      <a:gd name="connsiteX0" fmla="*/ 1059473 w 1518180"/>
                      <a:gd name="connsiteY0" fmla="*/ 0 h 725402"/>
                      <a:gd name="connsiteX1" fmla="*/ 1518180 w 1518180"/>
                      <a:gd name="connsiteY1" fmla="*/ 723496 h 725402"/>
                      <a:gd name="connsiteX2" fmla="*/ 1512337 w 1518180"/>
                      <a:gd name="connsiteY2" fmla="*/ 725402 h 725402"/>
                      <a:gd name="connsiteX3" fmla="*/ 0 w 1518180"/>
                      <a:gd name="connsiteY3" fmla="*/ 564343 h 725402"/>
                      <a:gd name="connsiteX4" fmla="*/ 1059473 w 1518180"/>
                      <a:gd name="connsiteY4" fmla="*/ 0 h 725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8180" h="725402">
                        <a:moveTo>
                          <a:pt x="1059473" y="0"/>
                        </a:moveTo>
                        <a:lnTo>
                          <a:pt x="1518180" y="723496"/>
                        </a:lnTo>
                        <a:lnTo>
                          <a:pt x="1512337" y="725402"/>
                        </a:lnTo>
                        <a:lnTo>
                          <a:pt x="0" y="564343"/>
                        </a:lnTo>
                        <a:lnTo>
                          <a:pt x="1059473" y="0"/>
                        </a:lnTo>
                        <a:close/>
                      </a:path>
                    </a:pathLst>
                  </a:custGeom>
                  <a:solidFill>
                    <a:srgbClr val="BCB9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" name="任意多边形 225"/>
                  <p:cNvSpPr/>
                  <p:nvPr/>
                </p:nvSpPr>
                <p:spPr>
                  <a:xfrm>
                    <a:off x="4887965" y="1164315"/>
                    <a:ext cx="1065467" cy="885956"/>
                  </a:xfrm>
                  <a:custGeom>
                    <a:avLst/>
                    <a:gdLst>
                      <a:gd name="connsiteX0" fmla="*/ 1065466 w 1065466"/>
                      <a:gd name="connsiteY0" fmla="*/ 0 h 889315"/>
                      <a:gd name="connsiteX1" fmla="*/ 909010 w 1065466"/>
                      <a:gd name="connsiteY1" fmla="*/ 883108 h 889315"/>
                      <a:gd name="connsiteX2" fmla="*/ 897246 w 1065466"/>
                      <a:gd name="connsiteY2" fmla="*/ 889315 h 889315"/>
                      <a:gd name="connsiteX3" fmla="*/ 0 w 1065466"/>
                      <a:gd name="connsiteY3" fmla="*/ 281853 h 889315"/>
                      <a:gd name="connsiteX4" fmla="*/ 11994 w 1065466"/>
                      <a:gd name="connsiteY4" fmla="*/ 274666 h 889315"/>
                      <a:gd name="connsiteX5" fmla="*/ 1065466 w 1065466"/>
                      <a:gd name="connsiteY5" fmla="*/ 0 h 889315"/>
                      <a:gd name="connsiteX0" fmla="*/ 1065466 w 1065466"/>
                      <a:gd name="connsiteY0" fmla="*/ 0 h 889315"/>
                      <a:gd name="connsiteX1" fmla="*/ 897246 w 1065466"/>
                      <a:gd name="connsiteY1" fmla="*/ 889315 h 889315"/>
                      <a:gd name="connsiteX2" fmla="*/ 0 w 1065466"/>
                      <a:gd name="connsiteY2" fmla="*/ 281853 h 889315"/>
                      <a:gd name="connsiteX3" fmla="*/ 11994 w 1065466"/>
                      <a:gd name="connsiteY3" fmla="*/ 274666 h 889315"/>
                      <a:gd name="connsiteX4" fmla="*/ 1065466 w 1065466"/>
                      <a:gd name="connsiteY4" fmla="*/ 0 h 889315"/>
                      <a:gd name="connsiteX0" fmla="*/ 1065466 w 1065466"/>
                      <a:gd name="connsiteY0" fmla="*/ 0 h 876637"/>
                      <a:gd name="connsiteX1" fmla="*/ 926829 w 1065466"/>
                      <a:gd name="connsiteY1" fmla="*/ 876637 h 876637"/>
                      <a:gd name="connsiteX2" fmla="*/ 0 w 1065466"/>
                      <a:gd name="connsiteY2" fmla="*/ 281853 h 876637"/>
                      <a:gd name="connsiteX3" fmla="*/ 11994 w 1065466"/>
                      <a:gd name="connsiteY3" fmla="*/ 274666 h 876637"/>
                      <a:gd name="connsiteX4" fmla="*/ 1065466 w 1065466"/>
                      <a:gd name="connsiteY4" fmla="*/ 0 h 876637"/>
                      <a:gd name="connsiteX0" fmla="*/ 1065466 w 1065466"/>
                      <a:gd name="connsiteY0" fmla="*/ 0 h 885957"/>
                      <a:gd name="connsiteX1" fmla="*/ 917509 w 1065466"/>
                      <a:gd name="connsiteY1" fmla="*/ 885957 h 885957"/>
                      <a:gd name="connsiteX2" fmla="*/ 0 w 1065466"/>
                      <a:gd name="connsiteY2" fmla="*/ 281853 h 885957"/>
                      <a:gd name="connsiteX3" fmla="*/ 11994 w 1065466"/>
                      <a:gd name="connsiteY3" fmla="*/ 274666 h 885957"/>
                      <a:gd name="connsiteX4" fmla="*/ 1065466 w 1065466"/>
                      <a:gd name="connsiteY4" fmla="*/ 0 h 885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5466" h="885957">
                        <a:moveTo>
                          <a:pt x="1065466" y="0"/>
                        </a:moveTo>
                        <a:lnTo>
                          <a:pt x="917509" y="885957"/>
                        </a:lnTo>
                        <a:lnTo>
                          <a:pt x="0" y="281853"/>
                        </a:lnTo>
                        <a:lnTo>
                          <a:pt x="11994" y="274666"/>
                        </a:lnTo>
                        <a:lnTo>
                          <a:pt x="106546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294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" name="任意多边形 226"/>
                  <p:cNvSpPr/>
                  <p:nvPr/>
                </p:nvSpPr>
                <p:spPr>
                  <a:xfrm>
                    <a:off x="4528635" y="1441998"/>
                    <a:ext cx="1271953" cy="1273415"/>
                  </a:xfrm>
                  <a:custGeom>
                    <a:avLst/>
                    <a:gdLst>
                      <a:gd name="connsiteX0" fmla="*/ 340870 w 1238116"/>
                      <a:gd name="connsiteY0" fmla="*/ 0 h 1260722"/>
                      <a:gd name="connsiteX1" fmla="*/ 1238116 w 1238116"/>
                      <a:gd name="connsiteY1" fmla="*/ 607462 h 1260722"/>
                      <a:gd name="connsiteX2" fmla="*/ 0 w 1238116"/>
                      <a:gd name="connsiteY2" fmla="*/ 1260722 h 1260722"/>
                      <a:gd name="connsiteX3" fmla="*/ 337891 w 1238116"/>
                      <a:gd name="connsiteY3" fmla="*/ 1785 h 1260722"/>
                      <a:gd name="connsiteX4" fmla="*/ 340870 w 1238116"/>
                      <a:gd name="connsiteY4" fmla="*/ 0 h 1260722"/>
                      <a:gd name="connsiteX0" fmla="*/ 357792 w 1255038"/>
                      <a:gd name="connsiteY0" fmla="*/ 0 h 1260722"/>
                      <a:gd name="connsiteX1" fmla="*/ 1255038 w 1255038"/>
                      <a:gd name="connsiteY1" fmla="*/ 607462 h 1260722"/>
                      <a:gd name="connsiteX2" fmla="*/ 0 w 1255038"/>
                      <a:gd name="connsiteY2" fmla="*/ 1260722 h 1260722"/>
                      <a:gd name="connsiteX3" fmla="*/ 354813 w 1255038"/>
                      <a:gd name="connsiteY3" fmla="*/ 1785 h 1260722"/>
                      <a:gd name="connsiteX4" fmla="*/ 357792 w 1255038"/>
                      <a:gd name="connsiteY4" fmla="*/ 0 h 1260722"/>
                      <a:gd name="connsiteX0" fmla="*/ 366254 w 1263500"/>
                      <a:gd name="connsiteY0" fmla="*/ 0 h 1273415"/>
                      <a:gd name="connsiteX1" fmla="*/ 1263500 w 1263500"/>
                      <a:gd name="connsiteY1" fmla="*/ 607462 h 1273415"/>
                      <a:gd name="connsiteX2" fmla="*/ 0 w 1263500"/>
                      <a:gd name="connsiteY2" fmla="*/ 1273415 h 1273415"/>
                      <a:gd name="connsiteX3" fmla="*/ 363275 w 1263500"/>
                      <a:gd name="connsiteY3" fmla="*/ 1785 h 1273415"/>
                      <a:gd name="connsiteX4" fmla="*/ 366254 w 1263500"/>
                      <a:gd name="connsiteY4" fmla="*/ 0 h 1273415"/>
                      <a:gd name="connsiteX0" fmla="*/ 366254 w 1271953"/>
                      <a:gd name="connsiteY0" fmla="*/ 0 h 1273415"/>
                      <a:gd name="connsiteX1" fmla="*/ 1271953 w 1271953"/>
                      <a:gd name="connsiteY1" fmla="*/ 599010 h 1273415"/>
                      <a:gd name="connsiteX2" fmla="*/ 0 w 1271953"/>
                      <a:gd name="connsiteY2" fmla="*/ 1273415 h 1273415"/>
                      <a:gd name="connsiteX3" fmla="*/ 363275 w 1271953"/>
                      <a:gd name="connsiteY3" fmla="*/ 1785 h 1273415"/>
                      <a:gd name="connsiteX4" fmla="*/ 366254 w 1271953"/>
                      <a:gd name="connsiteY4" fmla="*/ 0 h 127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1953" h="1273415">
                        <a:moveTo>
                          <a:pt x="366254" y="0"/>
                        </a:moveTo>
                        <a:lnTo>
                          <a:pt x="1271953" y="599010"/>
                        </a:lnTo>
                        <a:lnTo>
                          <a:pt x="0" y="1273415"/>
                        </a:lnTo>
                        <a:lnTo>
                          <a:pt x="363275" y="1785"/>
                        </a:lnTo>
                        <a:lnTo>
                          <a:pt x="366254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" name="任意多边形 227"/>
                  <p:cNvSpPr/>
                  <p:nvPr/>
                </p:nvSpPr>
                <p:spPr>
                  <a:xfrm>
                    <a:off x="5804019" y="1160407"/>
                    <a:ext cx="1422254" cy="891065"/>
                  </a:xfrm>
                  <a:custGeom>
                    <a:avLst/>
                    <a:gdLst>
                      <a:gd name="connsiteX0" fmla="*/ 164969 w 1399401"/>
                      <a:gd name="connsiteY0" fmla="*/ 0 h 881745"/>
                      <a:gd name="connsiteX1" fmla="*/ 1399401 w 1399401"/>
                      <a:gd name="connsiteY1" fmla="*/ 111798 h 881745"/>
                      <a:gd name="connsiteX2" fmla="*/ 7107 w 1399401"/>
                      <a:gd name="connsiteY2" fmla="*/ 881745 h 881745"/>
                      <a:gd name="connsiteX3" fmla="*/ 0 w 1399401"/>
                      <a:gd name="connsiteY3" fmla="*/ 881406 h 881745"/>
                      <a:gd name="connsiteX4" fmla="*/ 164969 w 1399401"/>
                      <a:gd name="connsiteY4" fmla="*/ 0 h 881745"/>
                      <a:gd name="connsiteX0" fmla="*/ 157862 w 1392294"/>
                      <a:gd name="connsiteY0" fmla="*/ 0 h 881745"/>
                      <a:gd name="connsiteX1" fmla="*/ 1392294 w 1392294"/>
                      <a:gd name="connsiteY1" fmla="*/ 111798 h 881745"/>
                      <a:gd name="connsiteX2" fmla="*/ 0 w 1392294"/>
                      <a:gd name="connsiteY2" fmla="*/ 881745 h 881745"/>
                      <a:gd name="connsiteX3" fmla="*/ 157862 w 1392294"/>
                      <a:gd name="connsiteY3" fmla="*/ 0 h 881745"/>
                      <a:gd name="connsiteX0" fmla="*/ 157862 w 1428415"/>
                      <a:gd name="connsiteY0" fmla="*/ 0 h 881745"/>
                      <a:gd name="connsiteX1" fmla="*/ 1428415 w 1428415"/>
                      <a:gd name="connsiteY1" fmla="*/ 106637 h 881745"/>
                      <a:gd name="connsiteX2" fmla="*/ 0 w 1428415"/>
                      <a:gd name="connsiteY2" fmla="*/ 881745 h 881745"/>
                      <a:gd name="connsiteX3" fmla="*/ 157862 w 1428415"/>
                      <a:gd name="connsiteY3" fmla="*/ 0 h 881745"/>
                      <a:gd name="connsiteX0" fmla="*/ 157863 w 1428415"/>
                      <a:gd name="connsiteY0" fmla="*/ 0 h 866265"/>
                      <a:gd name="connsiteX1" fmla="*/ 1428415 w 1428415"/>
                      <a:gd name="connsiteY1" fmla="*/ 91157 h 866265"/>
                      <a:gd name="connsiteX2" fmla="*/ 0 w 1428415"/>
                      <a:gd name="connsiteY2" fmla="*/ 866265 h 866265"/>
                      <a:gd name="connsiteX3" fmla="*/ 157863 w 1428415"/>
                      <a:gd name="connsiteY3" fmla="*/ 0 h 866265"/>
                      <a:gd name="connsiteX0" fmla="*/ 142381 w 1412933"/>
                      <a:gd name="connsiteY0" fmla="*/ 0 h 871424"/>
                      <a:gd name="connsiteX1" fmla="*/ 1412933 w 1412933"/>
                      <a:gd name="connsiteY1" fmla="*/ 91157 h 871424"/>
                      <a:gd name="connsiteX2" fmla="*/ 0 w 1412933"/>
                      <a:gd name="connsiteY2" fmla="*/ 871424 h 871424"/>
                      <a:gd name="connsiteX3" fmla="*/ 142381 w 1412933"/>
                      <a:gd name="connsiteY3" fmla="*/ 0 h 871424"/>
                      <a:gd name="connsiteX0" fmla="*/ 137222 w 1412933"/>
                      <a:gd name="connsiteY0" fmla="*/ 0 h 881744"/>
                      <a:gd name="connsiteX1" fmla="*/ 1412933 w 1412933"/>
                      <a:gd name="connsiteY1" fmla="*/ 101477 h 881744"/>
                      <a:gd name="connsiteX2" fmla="*/ 0 w 1412933"/>
                      <a:gd name="connsiteY2" fmla="*/ 881744 h 881744"/>
                      <a:gd name="connsiteX3" fmla="*/ 137222 w 1412933"/>
                      <a:gd name="connsiteY3" fmla="*/ 0 h 881744"/>
                      <a:gd name="connsiteX0" fmla="*/ 146542 w 1422253"/>
                      <a:gd name="connsiteY0" fmla="*/ 0 h 891064"/>
                      <a:gd name="connsiteX1" fmla="*/ 1422253 w 1422253"/>
                      <a:gd name="connsiteY1" fmla="*/ 101477 h 891064"/>
                      <a:gd name="connsiteX2" fmla="*/ 0 w 1422253"/>
                      <a:gd name="connsiteY2" fmla="*/ 891064 h 891064"/>
                      <a:gd name="connsiteX3" fmla="*/ 146542 w 1422253"/>
                      <a:gd name="connsiteY3" fmla="*/ 0 h 89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2253" h="891064">
                        <a:moveTo>
                          <a:pt x="146542" y="0"/>
                        </a:moveTo>
                        <a:lnTo>
                          <a:pt x="1422253" y="101477"/>
                        </a:lnTo>
                        <a:lnTo>
                          <a:pt x="0" y="891064"/>
                        </a:lnTo>
                        <a:lnTo>
                          <a:pt x="14654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" name="任意多边形 228"/>
                  <p:cNvSpPr/>
                  <p:nvPr/>
                </p:nvSpPr>
                <p:spPr>
                  <a:xfrm>
                    <a:off x="5797604" y="1267372"/>
                    <a:ext cx="1791403" cy="866521"/>
                  </a:xfrm>
                  <a:custGeom>
                    <a:avLst/>
                    <a:gdLst>
                      <a:gd name="connsiteX0" fmla="*/ 1392294 w 1766045"/>
                      <a:gd name="connsiteY0" fmla="*/ 0 h 854269"/>
                      <a:gd name="connsiteX1" fmla="*/ 1396998 w 1766045"/>
                      <a:gd name="connsiteY1" fmla="*/ 426 h 854269"/>
                      <a:gd name="connsiteX2" fmla="*/ 1766045 w 1766045"/>
                      <a:gd name="connsiteY2" fmla="*/ 854269 h 854269"/>
                      <a:gd name="connsiteX3" fmla="*/ 0 w 1766045"/>
                      <a:gd name="connsiteY3" fmla="*/ 769947 h 854269"/>
                      <a:gd name="connsiteX4" fmla="*/ 1392294 w 1766045"/>
                      <a:gd name="connsiteY4" fmla="*/ 0 h 854269"/>
                      <a:gd name="connsiteX0" fmla="*/ 0 w 1766045"/>
                      <a:gd name="connsiteY0" fmla="*/ 769521 h 853843"/>
                      <a:gd name="connsiteX1" fmla="*/ 1396998 w 1766045"/>
                      <a:gd name="connsiteY1" fmla="*/ 0 h 853843"/>
                      <a:gd name="connsiteX2" fmla="*/ 1766045 w 1766045"/>
                      <a:gd name="connsiteY2" fmla="*/ 853843 h 853843"/>
                      <a:gd name="connsiteX3" fmla="*/ 0 w 1766045"/>
                      <a:gd name="connsiteY3" fmla="*/ 769521 h 853843"/>
                      <a:gd name="connsiteX0" fmla="*/ 0 w 1770271"/>
                      <a:gd name="connsiteY0" fmla="*/ 769521 h 866521"/>
                      <a:gd name="connsiteX1" fmla="*/ 1396998 w 1770271"/>
                      <a:gd name="connsiteY1" fmla="*/ 0 h 866521"/>
                      <a:gd name="connsiteX2" fmla="*/ 1770271 w 1770271"/>
                      <a:gd name="connsiteY2" fmla="*/ 866521 h 866521"/>
                      <a:gd name="connsiteX3" fmla="*/ 0 w 1770271"/>
                      <a:gd name="connsiteY3" fmla="*/ 769521 h 866521"/>
                      <a:gd name="connsiteX0" fmla="*/ 0 w 1799853"/>
                      <a:gd name="connsiteY0" fmla="*/ 777974 h 866521"/>
                      <a:gd name="connsiteX1" fmla="*/ 1426580 w 1799853"/>
                      <a:gd name="connsiteY1" fmla="*/ 0 h 866521"/>
                      <a:gd name="connsiteX2" fmla="*/ 1799853 w 1799853"/>
                      <a:gd name="connsiteY2" fmla="*/ 866521 h 866521"/>
                      <a:gd name="connsiteX3" fmla="*/ 0 w 1799853"/>
                      <a:gd name="connsiteY3" fmla="*/ 777974 h 866521"/>
                      <a:gd name="connsiteX0" fmla="*/ 0 w 1791401"/>
                      <a:gd name="connsiteY0" fmla="*/ 773747 h 866521"/>
                      <a:gd name="connsiteX1" fmla="*/ 1418128 w 1791401"/>
                      <a:gd name="connsiteY1" fmla="*/ 0 h 866521"/>
                      <a:gd name="connsiteX2" fmla="*/ 1791401 w 1791401"/>
                      <a:gd name="connsiteY2" fmla="*/ 866521 h 866521"/>
                      <a:gd name="connsiteX3" fmla="*/ 0 w 1791401"/>
                      <a:gd name="connsiteY3" fmla="*/ 773747 h 866521"/>
                      <a:gd name="connsiteX0" fmla="*/ 0 w 1791401"/>
                      <a:gd name="connsiteY0" fmla="*/ 773747 h 866521"/>
                      <a:gd name="connsiteX1" fmla="*/ 1418128 w 1791401"/>
                      <a:gd name="connsiteY1" fmla="*/ 0 h 866521"/>
                      <a:gd name="connsiteX2" fmla="*/ 1791401 w 1791401"/>
                      <a:gd name="connsiteY2" fmla="*/ 866521 h 866521"/>
                      <a:gd name="connsiteX3" fmla="*/ 0 w 1791401"/>
                      <a:gd name="connsiteY3" fmla="*/ 773747 h 866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1401" h="866521">
                        <a:moveTo>
                          <a:pt x="0" y="773747"/>
                        </a:moveTo>
                        <a:lnTo>
                          <a:pt x="1418128" y="0"/>
                        </a:lnTo>
                        <a:lnTo>
                          <a:pt x="1791401" y="866521"/>
                        </a:lnTo>
                        <a:lnTo>
                          <a:pt x="0" y="77374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1" name="任意多边形 230"/>
                  <p:cNvSpPr/>
                  <p:nvPr/>
                </p:nvSpPr>
                <p:spPr>
                  <a:xfrm>
                    <a:off x="5322314" y="2033198"/>
                    <a:ext cx="1432796" cy="1196737"/>
                  </a:xfrm>
                  <a:custGeom>
                    <a:avLst/>
                    <a:gdLst>
                      <a:gd name="connsiteX0" fmla="*/ 483414 w 1417243"/>
                      <a:gd name="connsiteY0" fmla="*/ 0 h 1211350"/>
                      <a:gd name="connsiteX1" fmla="*/ 494846 w 1417243"/>
                      <a:gd name="connsiteY1" fmla="*/ 586 h 1211350"/>
                      <a:gd name="connsiteX2" fmla="*/ 1417243 w 1417243"/>
                      <a:gd name="connsiteY2" fmla="*/ 1211350 h 1211350"/>
                      <a:gd name="connsiteX3" fmla="*/ 17152 w 1417243"/>
                      <a:gd name="connsiteY3" fmla="*/ 1211350 h 1211350"/>
                      <a:gd name="connsiteX4" fmla="*/ 0 w 1417243"/>
                      <a:gd name="connsiteY4" fmla="*/ 1199213 h 1211350"/>
                      <a:gd name="connsiteX5" fmla="*/ 483414 w 1417243"/>
                      <a:gd name="connsiteY5" fmla="*/ 0 h 1211350"/>
                      <a:gd name="connsiteX0" fmla="*/ 466262 w 1400091"/>
                      <a:gd name="connsiteY0" fmla="*/ 0 h 1211350"/>
                      <a:gd name="connsiteX1" fmla="*/ 477694 w 1400091"/>
                      <a:gd name="connsiteY1" fmla="*/ 586 h 1211350"/>
                      <a:gd name="connsiteX2" fmla="*/ 1400091 w 1400091"/>
                      <a:gd name="connsiteY2" fmla="*/ 1211350 h 1211350"/>
                      <a:gd name="connsiteX3" fmla="*/ 0 w 1400091"/>
                      <a:gd name="connsiteY3" fmla="*/ 1211350 h 1211350"/>
                      <a:gd name="connsiteX4" fmla="*/ 466262 w 1400091"/>
                      <a:gd name="connsiteY4" fmla="*/ 0 h 1211350"/>
                      <a:gd name="connsiteX0" fmla="*/ 482788 w 1416617"/>
                      <a:gd name="connsiteY0" fmla="*/ 0 h 1211350"/>
                      <a:gd name="connsiteX1" fmla="*/ 494220 w 1416617"/>
                      <a:gd name="connsiteY1" fmla="*/ 586 h 1211350"/>
                      <a:gd name="connsiteX2" fmla="*/ 1416617 w 1416617"/>
                      <a:gd name="connsiteY2" fmla="*/ 1211350 h 1211350"/>
                      <a:gd name="connsiteX3" fmla="*/ 0 w 1416617"/>
                      <a:gd name="connsiteY3" fmla="*/ 1211350 h 1211350"/>
                      <a:gd name="connsiteX4" fmla="*/ 482788 w 1416617"/>
                      <a:gd name="connsiteY4" fmla="*/ 0 h 1211350"/>
                      <a:gd name="connsiteX0" fmla="*/ 0 w 1416617"/>
                      <a:gd name="connsiteY0" fmla="*/ 1210764 h 1210764"/>
                      <a:gd name="connsiteX1" fmla="*/ 494220 w 1416617"/>
                      <a:gd name="connsiteY1" fmla="*/ 0 h 1210764"/>
                      <a:gd name="connsiteX2" fmla="*/ 1416617 w 1416617"/>
                      <a:gd name="connsiteY2" fmla="*/ 1210764 h 1210764"/>
                      <a:gd name="connsiteX3" fmla="*/ 0 w 1416617"/>
                      <a:gd name="connsiteY3" fmla="*/ 1210764 h 1210764"/>
                      <a:gd name="connsiteX0" fmla="*/ 0 w 1411542"/>
                      <a:gd name="connsiteY0" fmla="*/ 1225988 h 1225988"/>
                      <a:gd name="connsiteX1" fmla="*/ 489145 w 1411542"/>
                      <a:gd name="connsiteY1" fmla="*/ 0 h 1225988"/>
                      <a:gd name="connsiteX2" fmla="*/ 1411542 w 1411542"/>
                      <a:gd name="connsiteY2" fmla="*/ 1210764 h 1225988"/>
                      <a:gd name="connsiteX3" fmla="*/ 0 w 1411542"/>
                      <a:gd name="connsiteY3" fmla="*/ 1225988 h 1225988"/>
                      <a:gd name="connsiteX0" fmla="*/ 0 w 1426768"/>
                      <a:gd name="connsiteY0" fmla="*/ 1225988 h 1225988"/>
                      <a:gd name="connsiteX1" fmla="*/ 504371 w 1426768"/>
                      <a:gd name="connsiteY1" fmla="*/ 0 h 1225988"/>
                      <a:gd name="connsiteX2" fmla="*/ 1426768 w 1426768"/>
                      <a:gd name="connsiteY2" fmla="*/ 1210764 h 1225988"/>
                      <a:gd name="connsiteX3" fmla="*/ 0 w 1426768"/>
                      <a:gd name="connsiteY3" fmla="*/ 1225988 h 1225988"/>
                      <a:gd name="connsiteX0" fmla="*/ 0 w 1401491"/>
                      <a:gd name="connsiteY0" fmla="*/ 1188073 h 1210764"/>
                      <a:gd name="connsiteX1" fmla="*/ 479094 w 1401491"/>
                      <a:gd name="connsiteY1" fmla="*/ 0 h 1210764"/>
                      <a:gd name="connsiteX2" fmla="*/ 1401491 w 1401491"/>
                      <a:gd name="connsiteY2" fmla="*/ 1210764 h 1210764"/>
                      <a:gd name="connsiteX3" fmla="*/ 0 w 1401491"/>
                      <a:gd name="connsiteY3" fmla="*/ 1188073 h 1210764"/>
                      <a:gd name="connsiteX0" fmla="*/ 0 w 1397278"/>
                      <a:gd name="connsiteY0" fmla="*/ 1188073 h 1193912"/>
                      <a:gd name="connsiteX1" fmla="*/ 479094 w 1397278"/>
                      <a:gd name="connsiteY1" fmla="*/ 0 h 1193912"/>
                      <a:gd name="connsiteX2" fmla="*/ 1397278 w 1397278"/>
                      <a:gd name="connsiteY2" fmla="*/ 1193912 h 1193912"/>
                      <a:gd name="connsiteX3" fmla="*/ 0 w 1397278"/>
                      <a:gd name="connsiteY3" fmla="*/ 1188073 h 1193912"/>
                      <a:gd name="connsiteX0" fmla="*/ 0 w 1404173"/>
                      <a:gd name="connsiteY0" fmla="*/ 1188073 h 1193912"/>
                      <a:gd name="connsiteX1" fmla="*/ 479094 w 1404173"/>
                      <a:gd name="connsiteY1" fmla="*/ 0 h 1193912"/>
                      <a:gd name="connsiteX2" fmla="*/ 1404173 w 1404173"/>
                      <a:gd name="connsiteY2" fmla="*/ 1193912 h 1193912"/>
                      <a:gd name="connsiteX3" fmla="*/ 0 w 1404173"/>
                      <a:gd name="connsiteY3" fmla="*/ 1188073 h 1193912"/>
                      <a:gd name="connsiteX0" fmla="*/ 0 w 1419653"/>
                      <a:gd name="connsiteY0" fmla="*/ 1188073 h 1193912"/>
                      <a:gd name="connsiteX1" fmla="*/ 479094 w 1419653"/>
                      <a:gd name="connsiteY1" fmla="*/ 0 h 1193912"/>
                      <a:gd name="connsiteX2" fmla="*/ 1419653 w 1419653"/>
                      <a:gd name="connsiteY2" fmla="*/ 1193912 h 1193912"/>
                      <a:gd name="connsiteX3" fmla="*/ 0 w 1419653"/>
                      <a:gd name="connsiteY3" fmla="*/ 1188073 h 1193912"/>
                      <a:gd name="connsiteX0" fmla="*/ 0 w 1423985"/>
                      <a:gd name="connsiteY0" fmla="*/ 1196737 h 1196737"/>
                      <a:gd name="connsiteX1" fmla="*/ 483426 w 1423985"/>
                      <a:gd name="connsiteY1" fmla="*/ 0 h 1196737"/>
                      <a:gd name="connsiteX2" fmla="*/ 1423985 w 1423985"/>
                      <a:gd name="connsiteY2" fmla="*/ 1193912 h 1196737"/>
                      <a:gd name="connsiteX3" fmla="*/ 0 w 1423985"/>
                      <a:gd name="connsiteY3" fmla="*/ 1196737 h 1196737"/>
                      <a:gd name="connsiteX0" fmla="*/ 0 w 1432797"/>
                      <a:gd name="connsiteY0" fmla="*/ 1196737 h 1196737"/>
                      <a:gd name="connsiteX1" fmla="*/ 483426 w 1432797"/>
                      <a:gd name="connsiteY1" fmla="*/ 0 h 1196737"/>
                      <a:gd name="connsiteX2" fmla="*/ 1432797 w 1432797"/>
                      <a:gd name="connsiteY2" fmla="*/ 1193912 h 1196737"/>
                      <a:gd name="connsiteX3" fmla="*/ 0 w 1432797"/>
                      <a:gd name="connsiteY3" fmla="*/ 1196737 h 119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32797" h="1196737">
                        <a:moveTo>
                          <a:pt x="0" y="1196737"/>
                        </a:moveTo>
                        <a:lnTo>
                          <a:pt x="483426" y="0"/>
                        </a:lnTo>
                        <a:lnTo>
                          <a:pt x="1432797" y="1193912"/>
                        </a:lnTo>
                        <a:lnTo>
                          <a:pt x="0" y="119673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2" name="任意多边形 231"/>
                  <p:cNvSpPr/>
                  <p:nvPr/>
                </p:nvSpPr>
                <p:spPr>
                  <a:xfrm>
                    <a:off x="8001021" y="2323745"/>
                    <a:ext cx="1459715" cy="891792"/>
                  </a:xfrm>
                  <a:custGeom>
                    <a:avLst/>
                    <a:gdLst>
                      <a:gd name="connsiteX0" fmla="*/ 858913 w 1465767"/>
                      <a:gd name="connsiteY0" fmla="*/ 0 h 914809"/>
                      <a:gd name="connsiteX1" fmla="*/ 1465767 w 1465767"/>
                      <a:gd name="connsiteY1" fmla="*/ 914809 h 914809"/>
                      <a:gd name="connsiteX2" fmla="*/ 0 w 1465767"/>
                      <a:gd name="connsiteY2" fmla="*/ 914809 h 914809"/>
                      <a:gd name="connsiteX3" fmla="*/ 858913 w 1465767"/>
                      <a:gd name="connsiteY3" fmla="*/ 0 h 914809"/>
                      <a:gd name="connsiteX0" fmla="*/ 858913 w 1465767"/>
                      <a:gd name="connsiteY0" fmla="*/ 0 h 933563"/>
                      <a:gd name="connsiteX1" fmla="*/ 1465767 w 1465767"/>
                      <a:gd name="connsiteY1" fmla="*/ 933563 h 933563"/>
                      <a:gd name="connsiteX2" fmla="*/ 0 w 1465767"/>
                      <a:gd name="connsiteY2" fmla="*/ 933563 h 933563"/>
                      <a:gd name="connsiteX3" fmla="*/ 858913 w 1465767"/>
                      <a:gd name="connsiteY3" fmla="*/ 0 h 933563"/>
                      <a:gd name="connsiteX0" fmla="*/ 877665 w 1484519"/>
                      <a:gd name="connsiteY0" fmla="*/ 0 h 939815"/>
                      <a:gd name="connsiteX1" fmla="*/ 1484519 w 1484519"/>
                      <a:gd name="connsiteY1" fmla="*/ 933563 h 939815"/>
                      <a:gd name="connsiteX2" fmla="*/ 0 w 1484519"/>
                      <a:gd name="connsiteY2" fmla="*/ 939815 h 939815"/>
                      <a:gd name="connsiteX3" fmla="*/ 877665 w 1484519"/>
                      <a:gd name="connsiteY3" fmla="*/ 0 h 939815"/>
                      <a:gd name="connsiteX0" fmla="*/ 852386 w 1459240"/>
                      <a:gd name="connsiteY0" fmla="*/ 0 h 933563"/>
                      <a:gd name="connsiteX1" fmla="*/ 1459240 w 1459240"/>
                      <a:gd name="connsiteY1" fmla="*/ 933563 h 933563"/>
                      <a:gd name="connsiteX2" fmla="*/ 0 w 1459240"/>
                      <a:gd name="connsiteY2" fmla="*/ 918750 h 933563"/>
                      <a:gd name="connsiteX3" fmla="*/ 852386 w 1459240"/>
                      <a:gd name="connsiteY3" fmla="*/ 0 h 933563"/>
                      <a:gd name="connsiteX0" fmla="*/ 852386 w 1455027"/>
                      <a:gd name="connsiteY0" fmla="*/ 0 h 918751"/>
                      <a:gd name="connsiteX1" fmla="*/ 1455027 w 1455027"/>
                      <a:gd name="connsiteY1" fmla="*/ 908286 h 918751"/>
                      <a:gd name="connsiteX2" fmla="*/ 0 w 1455027"/>
                      <a:gd name="connsiteY2" fmla="*/ 918750 h 918751"/>
                      <a:gd name="connsiteX3" fmla="*/ 852386 w 1455027"/>
                      <a:gd name="connsiteY3" fmla="*/ 0 h 918751"/>
                      <a:gd name="connsiteX0" fmla="*/ 839747 w 1442388"/>
                      <a:gd name="connsiteY0" fmla="*/ 0 h 910322"/>
                      <a:gd name="connsiteX1" fmla="*/ 1442388 w 1442388"/>
                      <a:gd name="connsiteY1" fmla="*/ 908286 h 910322"/>
                      <a:gd name="connsiteX2" fmla="*/ 0 w 1442388"/>
                      <a:gd name="connsiteY2" fmla="*/ 910322 h 910322"/>
                      <a:gd name="connsiteX3" fmla="*/ 839747 w 1442388"/>
                      <a:gd name="connsiteY3" fmla="*/ 0 h 910322"/>
                      <a:gd name="connsiteX0" fmla="*/ 839747 w 1442388"/>
                      <a:gd name="connsiteY0" fmla="*/ 0 h 910322"/>
                      <a:gd name="connsiteX1" fmla="*/ 1442388 w 1442388"/>
                      <a:gd name="connsiteY1" fmla="*/ 904071 h 910322"/>
                      <a:gd name="connsiteX2" fmla="*/ 0 w 1442388"/>
                      <a:gd name="connsiteY2" fmla="*/ 910322 h 910322"/>
                      <a:gd name="connsiteX3" fmla="*/ 839747 w 1442388"/>
                      <a:gd name="connsiteY3" fmla="*/ 0 h 910322"/>
                      <a:gd name="connsiteX0" fmla="*/ 857073 w 1459714"/>
                      <a:gd name="connsiteY0" fmla="*/ 0 h 914652"/>
                      <a:gd name="connsiteX1" fmla="*/ 1459714 w 1459714"/>
                      <a:gd name="connsiteY1" fmla="*/ 904071 h 914652"/>
                      <a:gd name="connsiteX2" fmla="*/ 0 w 1459714"/>
                      <a:gd name="connsiteY2" fmla="*/ 914652 h 914652"/>
                      <a:gd name="connsiteX3" fmla="*/ 857073 w 1459714"/>
                      <a:gd name="connsiteY3" fmla="*/ 0 h 914652"/>
                      <a:gd name="connsiteX0" fmla="*/ 862666 w 1459714"/>
                      <a:gd name="connsiteY0" fmla="*/ 0 h 920392"/>
                      <a:gd name="connsiteX1" fmla="*/ 1459714 w 1459714"/>
                      <a:gd name="connsiteY1" fmla="*/ 909811 h 920392"/>
                      <a:gd name="connsiteX2" fmla="*/ 0 w 1459714"/>
                      <a:gd name="connsiteY2" fmla="*/ 920392 h 920392"/>
                      <a:gd name="connsiteX3" fmla="*/ 862666 w 1459714"/>
                      <a:gd name="connsiteY3" fmla="*/ 0 h 920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9714" h="920392">
                        <a:moveTo>
                          <a:pt x="862666" y="0"/>
                        </a:moveTo>
                        <a:lnTo>
                          <a:pt x="1459714" y="909811"/>
                        </a:lnTo>
                        <a:lnTo>
                          <a:pt x="0" y="920392"/>
                        </a:lnTo>
                        <a:lnTo>
                          <a:pt x="86266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" name="任意多边形 232"/>
                  <p:cNvSpPr/>
                  <p:nvPr/>
                </p:nvSpPr>
                <p:spPr>
                  <a:xfrm>
                    <a:off x="5791992" y="2038629"/>
                    <a:ext cx="1791895" cy="1186817"/>
                  </a:xfrm>
                  <a:custGeom>
                    <a:avLst/>
                    <a:gdLst>
                      <a:gd name="connsiteX0" fmla="*/ 141671 w 995719"/>
                      <a:gd name="connsiteY0" fmla="*/ 0 h 1163707"/>
                      <a:gd name="connsiteX1" fmla="*/ 977452 w 995719"/>
                      <a:gd name="connsiteY1" fmla="*/ 42861 h 1163707"/>
                      <a:gd name="connsiteX2" fmla="*/ 994305 w 995719"/>
                      <a:gd name="connsiteY2" fmla="*/ 45319 h 1163707"/>
                      <a:gd name="connsiteX3" fmla="*/ 995719 w 995719"/>
                      <a:gd name="connsiteY3" fmla="*/ 48949 h 1163707"/>
                      <a:gd name="connsiteX4" fmla="*/ 148092 w 995719"/>
                      <a:gd name="connsiteY4" fmla="*/ 1163707 h 1163707"/>
                      <a:gd name="connsiteX5" fmla="*/ 146455 w 995719"/>
                      <a:gd name="connsiteY5" fmla="*/ 1163707 h 1163707"/>
                      <a:gd name="connsiteX6" fmla="*/ 0 w 995719"/>
                      <a:gd name="connsiteY6" fmla="*/ 971466 h 1163707"/>
                      <a:gd name="connsiteX7" fmla="*/ 141671 w 995719"/>
                      <a:gd name="connsiteY7" fmla="*/ 0 h 1163707"/>
                      <a:gd name="connsiteX0" fmla="*/ 0 w 1791308"/>
                      <a:gd name="connsiteY0" fmla="*/ 0 h 1227715"/>
                      <a:gd name="connsiteX1" fmla="*/ 1773041 w 1791308"/>
                      <a:gd name="connsiteY1" fmla="*/ 106869 h 1227715"/>
                      <a:gd name="connsiteX2" fmla="*/ 1789894 w 1791308"/>
                      <a:gd name="connsiteY2" fmla="*/ 109327 h 1227715"/>
                      <a:gd name="connsiteX3" fmla="*/ 1791308 w 1791308"/>
                      <a:gd name="connsiteY3" fmla="*/ 112957 h 1227715"/>
                      <a:gd name="connsiteX4" fmla="*/ 943681 w 1791308"/>
                      <a:gd name="connsiteY4" fmla="*/ 1227715 h 1227715"/>
                      <a:gd name="connsiteX5" fmla="*/ 942044 w 1791308"/>
                      <a:gd name="connsiteY5" fmla="*/ 1227715 h 1227715"/>
                      <a:gd name="connsiteX6" fmla="*/ 795589 w 1791308"/>
                      <a:gd name="connsiteY6" fmla="*/ 1035474 h 1227715"/>
                      <a:gd name="connsiteX7" fmla="*/ 0 w 1791308"/>
                      <a:gd name="connsiteY7" fmla="*/ 0 h 1227715"/>
                      <a:gd name="connsiteX0" fmla="*/ 0 w 1768448"/>
                      <a:gd name="connsiteY0" fmla="*/ 0 h 1213999"/>
                      <a:gd name="connsiteX1" fmla="*/ 1750181 w 1768448"/>
                      <a:gd name="connsiteY1" fmla="*/ 93153 h 1213999"/>
                      <a:gd name="connsiteX2" fmla="*/ 1767034 w 1768448"/>
                      <a:gd name="connsiteY2" fmla="*/ 95611 h 1213999"/>
                      <a:gd name="connsiteX3" fmla="*/ 1768448 w 1768448"/>
                      <a:gd name="connsiteY3" fmla="*/ 99241 h 1213999"/>
                      <a:gd name="connsiteX4" fmla="*/ 920821 w 1768448"/>
                      <a:gd name="connsiteY4" fmla="*/ 1213999 h 1213999"/>
                      <a:gd name="connsiteX5" fmla="*/ 919184 w 1768448"/>
                      <a:gd name="connsiteY5" fmla="*/ 1213999 h 1213999"/>
                      <a:gd name="connsiteX6" fmla="*/ 772729 w 1768448"/>
                      <a:gd name="connsiteY6" fmla="*/ 1021758 h 1213999"/>
                      <a:gd name="connsiteX7" fmla="*/ 0 w 1768448"/>
                      <a:gd name="connsiteY7" fmla="*/ 0 h 1213999"/>
                      <a:gd name="connsiteX0" fmla="*/ 0 w 1767034"/>
                      <a:gd name="connsiteY0" fmla="*/ 0 h 1213999"/>
                      <a:gd name="connsiteX1" fmla="*/ 1750181 w 1767034"/>
                      <a:gd name="connsiteY1" fmla="*/ 93153 h 1213999"/>
                      <a:gd name="connsiteX2" fmla="*/ 1767034 w 1767034"/>
                      <a:gd name="connsiteY2" fmla="*/ 95611 h 1213999"/>
                      <a:gd name="connsiteX3" fmla="*/ 920821 w 1767034"/>
                      <a:gd name="connsiteY3" fmla="*/ 1213999 h 1213999"/>
                      <a:gd name="connsiteX4" fmla="*/ 919184 w 1767034"/>
                      <a:gd name="connsiteY4" fmla="*/ 1213999 h 1213999"/>
                      <a:gd name="connsiteX5" fmla="*/ 772729 w 1767034"/>
                      <a:gd name="connsiteY5" fmla="*/ 1021758 h 1213999"/>
                      <a:gd name="connsiteX6" fmla="*/ 0 w 1767034"/>
                      <a:gd name="connsiteY6" fmla="*/ 0 h 1213999"/>
                      <a:gd name="connsiteX0" fmla="*/ 0 w 1750181"/>
                      <a:gd name="connsiteY0" fmla="*/ 0 h 1213999"/>
                      <a:gd name="connsiteX1" fmla="*/ 1750181 w 1750181"/>
                      <a:gd name="connsiteY1" fmla="*/ 93153 h 1213999"/>
                      <a:gd name="connsiteX2" fmla="*/ 920821 w 1750181"/>
                      <a:gd name="connsiteY2" fmla="*/ 1213999 h 1213999"/>
                      <a:gd name="connsiteX3" fmla="*/ 919184 w 1750181"/>
                      <a:gd name="connsiteY3" fmla="*/ 1213999 h 1213999"/>
                      <a:gd name="connsiteX4" fmla="*/ 772729 w 1750181"/>
                      <a:gd name="connsiteY4" fmla="*/ 1021758 h 1213999"/>
                      <a:gd name="connsiteX5" fmla="*/ 0 w 1750181"/>
                      <a:gd name="connsiteY5" fmla="*/ 0 h 1213999"/>
                      <a:gd name="connsiteX0" fmla="*/ 0 w 1775538"/>
                      <a:gd name="connsiteY0" fmla="*/ 0 h 1213999"/>
                      <a:gd name="connsiteX1" fmla="*/ 1775538 w 1775538"/>
                      <a:gd name="connsiteY1" fmla="*/ 97380 h 1213999"/>
                      <a:gd name="connsiteX2" fmla="*/ 920821 w 1775538"/>
                      <a:gd name="connsiteY2" fmla="*/ 1213999 h 1213999"/>
                      <a:gd name="connsiteX3" fmla="*/ 919184 w 1775538"/>
                      <a:gd name="connsiteY3" fmla="*/ 1213999 h 1213999"/>
                      <a:gd name="connsiteX4" fmla="*/ 772729 w 1775538"/>
                      <a:gd name="connsiteY4" fmla="*/ 1021758 h 1213999"/>
                      <a:gd name="connsiteX5" fmla="*/ 0 w 1775538"/>
                      <a:gd name="connsiteY5" fmla="*/ 0 h 1213999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935542 w 1791896"/>
                      <a:gd name="connsiteY3" fmla="*/ 1205819 h 1205819"/>
                      <a:gd name="connsiteX4" fmla="*/ 789087 w 1791896"/>
                      <a:gd name="connsiteY4" fmla="*/ 1013578 h 1205819"/>
                      <a:gd name="connsiteX5" fmla="*/ 0 w 1791896"/>
                      <a:gd name="connsiteY5" fmla="*/ 0 h 1205819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935542 w 1791896"/>
                      <a:gd name="connsiteY3" fmla="*/ 1205819 h 1205819"/>
                      <a:gd name="connsiteX4" fmla="*/ 0 w 1791896"/>
                      <a:gd name="connsiteY4" fmla="*/ 0 h 1205819"/>
                      <a:gd name="connsiteX0" fmla="*/ 0 w 1791896"/>
                      <a:gd name="connsiteY0" fmla="*/ 0 h 1240297"/>
                      <a:gd name="connsiteX1" fmla="*/ 1791896 w 1791896"/>
                      <a:gd name="connsiteY1" fmla="*/ 89200 h 1240297"/>
                      <a:gd name="connsiteX2" fmla="*/ 937179 w 1791896"/>
                      <a:gd name="connsiteY2" fmla="*/ 1205819 h 1240297"/>
                      <a:gd name="connsiteX3" fmla="*/ 804526 w 1791896"/>
                      <a:gd name="connsiteY3" fmla="*/ 1240297 h 1240297"/>
                      <a:gd name="connsiteX4" fmla="*/ 0 w 1791896"/>
                      <a:gd name="connsiteY4" fmla="*/ 0 h 1240297"/>
                      <a:gd name="connsiteX0" fmla="*/ 0 w 1791896"/>
                      <a:gd name="connsiteY0" fmla="*/ 0 h 1205819"/>
                      <a:gd name="connsiteX1" fmla="*/ 1791896 w 1791896"/>
                      <a:gd name="connsiteY1" fmla="*/ 89200 h 1205819"/>
                      <a:gd name="connsiteX2" fmla="*/ 937179 w 1791896"/>
                      <a:gd name="connsiteY2" fmla="*/ 1205819 h 1205819"/>
                      <a:gd name="connsiteX3" fmla="*/ 0 w 1791896"/>
                      <a:gd name="connsiteY3" fmla="*/ 0 h 1205819"/>
                      <a:gd name="connsiteX0" fmla="*/ 0 w 1791896"/>
                      <a:gd name="connsiteY0" fmla="*/ 0 h 1198922"/>
                      <a:gd name="connsiteX1" fmla="*/ 1791896 w 1791896"/>
                      <a:gd name="connsiteY1" fmla="*/ 89200 h 1198922"/>
                      <a:gd name="connsiteX2" fmla="*/ 957865 w 1791896"/>
                      <a:gd name="connsiteY2" fmla="*/ 1198922 h 1198922"/>
                      <a:gd name="connsiteX3" fmla="*/ 0 w 1791896"/>
                      <a:gd name="connsiteY3" fmla="*/ 0 h 1198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1896" h="1198922">
                        <a:moveTo>
                          <a:pt x="0" y="0"/>
                        </a:moveTo>
                        <a:lnTo>
                          <a:pt x="1791896" y="89200"/>
                        </a:lnTo>
                        <a:lnTo>
                          <a:pt x="957865" y="1198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任意多边形 233"/>
                  <p:cNvSpPr/>
                  <p:nvPr/>
                </p:nvSpPr>
                <p:spPr>
                  <a:xfrm>
                    <a:off x="6745923" y="2128772"/>
                    <a:ext cx="1263421" cy="1096674"/>
                  </a:xfrm>
                  <a:custGeom>
                    <a:avLst/>
                    <a:gdLst>
                      <a:gd name="connsiteX0" fmla="*/ 847627 w 1281898"/>
                      <a:gd name="connsiteY0" fmla="*/ 0 h 1114758"/>
                      <a:gd name="connsiteX1" fmla="*/ 1281898 w 1281898"/>
                      <a:gd name="connsiteY1" fmla="*/ 1114758 h 1114758"/>
                      <a:gd name="connsiteX2" fmla="*/ 0 w 1281898"/>
                      <a:gd name="connsiteY2" fmla="*/ 1114758 h 1114758"/>
                      <a:gd name="connsiteX3" fmla="*/ 847627 w 1281898"/>
                      <a:gd name="connsiteY3" fmla="*/ 0 h 1114758"/>
                      <a:gd name="connsiteX0" fmla="*/ 842443 w 1281898"/>
                      <a:gd name="connsiteY0" fmla="*/ 0 h 1117350"/>
                      <a:gd name="connsiteX1" fmla="*/ 1281898 w 1281898"/>
                      <a:gd name="connsiteY1" fmla="*/ 1117350 h 1117350"/>
                      <a:gd name="connsiteX2" fmla="*/ 0 w 1281898"/>
                      <a:gd name="connsiteY2" fmla="*/ 1117350 h 1117350"/>
                      <a:gd name="connsiteX3" fmla="*/ 842443 w 1281898"/>
                      <a:gd name="connsiteY3" fmla="*/ 0 h 1117350"/>
                      <a:gd name="connsiteX0" fmla="*/ 850623 w 1290078"/>
                      <a:gd name="connsiteY0" fmla="*/ 0 h 1117350"/>
                      <a:gd name="connsiteX1" fmla="*/ 1290078 w 1290078"/>
                      <a:gd name="connsiteY1" fmla="*/ 1117350 h 1117350"/>
                      <a:gd name="connsiteX2" fmla="*/ 0 w 1290078"/>
                      <a:gd name="connsiteY2" fmla="*/ 1117350 h 1117350"/>
                      <a:gd name="connsiteX3" fmla="*/ 850623 w 1290078"/>
                      <a:gd name="connsiteY3" fmla="*/ 0 h 1117350"/>
                      <a:gd name="connsiteX0" fmla="*/ 833771 w 1273226"/>
                      <a:gd name="connsiteY0" fmla="*/ 0 h 1117350"/>
                      <a:gd name="connsiteX1" fmla="*/ 1273226 w 1273226"/>
                      <a:gd name="connsiteY1" fmla="*/ 1117350 h 1117350"/>
                      <a:gd name="connsiteX2" fmla="*/ 0 w 1273226"/>
                      <a:gd name="connsiteY2" fmla="*/ 1104710 h 1117350"/>
                      <a:gd name="connsiteX3" fmla="*/ 833771 w 1273226"/>
                      <a:gd name="connsiteY3" fmla="*/ 0 h 1117350"/>
                      <a:gd name="connsiteX0" fmla="*/ 833771 w 1269013"/>
                      <a:gd name="connsiteY0" fmla="*/ 0 h 1104710"/>
                      <a:gd name="connsiteX1" fmla="*/ 1269013 w 1269013"/>
                      <a:gd name="connsiteY1" fmla="*/ 1096285 h 1104710"/>
                      <a:gd name="connsiteX2" fmla="*/ 0 w 1269013"/>
                      <a:gd name="connsiteY2" fmla="*/ 1104710 h 1104710"/>
                      <a:gd name="connsiteX3" fmla="*/ 833771 w 1269013"/>
                      <a:gd name="connsiteY3" fmla="*/ 0 h 1104710"/>
                      <a:gd name="connsiteX0" fmla="*/ 833771 w 1263421"/>
                      <a:gd name="connsiteY0" fmla="*/ 0 h 1104710"/>
                      <a:gd name="connsiteX1" fmla="*/ 1263421 w 1263421"/>
                      <a:gd name="connsiteY1" fmla="*/ 1096286 h 1104710"/>
                      <a:gd name="connsiteX2" fmla="*/ 0 w 1263421"/>
                      <a:gd name="connsiteY2" fmla="*/ 1104710 h 1104710"/>
                      <a:gd name="connsiteX3" fmla="*/ 833771 w 1263421"/>
                      <a:gd name="connsiteY3" fmla="*/ 0 h 1104710"/>
                      <a:gd name="connsiteX0" fmla="*/ 833771 w 1263421"/>
                      <a:gd name="connsiteY0" fmla="*/ 0 h 1104710"/>
                      <a:gd name="connsiteX1" fmla="*/ 1263421 w 1263421"/>
                      <a:gd name="connsiteY1" fmla="*/ 1096286 h 1104710"/>
                      <a:gd name="connsiteX2" fmla="*/ 0 w 1263421"/>
                      <a:gd name="connsiteY2" fmla="*/ 1104710 h 1104710"/>
                      <a:gd name="connsiteX3" fmla="*/ 833771 w 1263421"/>
                      <a:gd name="connsiteY3" fmla="*/ 0 h 1104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3421" h="1104710">
                        <a:moveTo>
                          <a:pt x="833771" y="0"/>
                        </a:moveTo>
                        <a:lnTo>
                          <a:pt x="1263421" y="1096286"/>
                        </a:lnTo>
                        <a:lnTo>
                          <a:pt x="0" y="1104710"/>
                        </a:lnTo>
                        <a:lnTo>
                          <a:pt x="833771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" name="任意多边形 234"/>
                  <p:cNvSpPr/>
                  <p:nvPr/>
                </p:nvSpPr>
                <p:spPr>
                  <a:xfrm>
                    <a:off x="7575287" y="2127735"/>
                    <a:ext cx="1296582" cy="1087801"/>
                  </a:xfrm>
                  <a:custGeom>
                    <a:avLst/>
                    <a:gdLst>
                      <a:gd name="connsiteX0" fmla="*/ 0 w 1296581"/>
                      <a:gd name="connsiteY0" fmla="*/ 0 h 1118388"/>
                      <a:gd name="connsiteX1" fmla="*/ 1281360 w 1296581"/>
                      <a:gd name="connsiteY1" fmla="*/ 186863 h 1118388"/>
                      <a:gd name="connsiteX2" fmla="*/ 1290787 w 1296581"/>
                      <a:gd name="connsiteY2" fmla="*/ 194844 h 1118388"/>
                      <a:gd name="connsiteX3" fmla="*/ 1296581 w 1296581"/>
                      <a:gd name="connsiteY3" fmla="*/ 203579 h 1118388"/>
                      <a:gd name="connsiteX4" fmla="*/ 437668 w 1296581"/>
                      <a:gd name="connsiteY4" fmla="*/ 1118388 h 1118388"/>
                      <a:gd name="connsiteX5" fmla="*/ 435685 w 1296581"/>
                      <a:gd name="connsiteY5" fmla="*/ 1118388 h 1118388"/>
                      <a:gd name="connsiteX6" fmla="*/ 0 w 1296581"/>
                      <a:gd name="connsiteY6" fmla="*/ 0 h 1118388"/>
                      <a:gd name="connsiteX0" fmla="*/ 0 w 1296581"/>
                      <a:gd name="connsiteY0" fmla="*/ 0 h 1118388"/>
                      <a:gd name="connsiteX1" fmla="*/ 1281360 w 1296581"/>
                      <a:gd name="connsiteY1" fmla="*/ 186863 h 1118388"/>
                      <a:gd name="connsiteX2" fmla="*/ 1290787 w 1296581"/>
                      <a:gd name="connsiteY2" fmla="*/ 194844 h 1118388"/>
                      <a:gd name="connsiteX3" fmla="*/ 1296581 w 1296581"/>
                      <a:gd name="connsiteY3" fmla="*/ 203579 h 1118388"/>
                      <a:gd name="connsiteX4" fmla="*/ 437668 w 1296581"/>
                      <a:gd name="connsiteY4" fmla="*/ 1118388 h 1118388"/>
                      <a:gd name="connsiteX5" fmla="*/ 418910 w 1296581"/>
                      <a:gd name="connsiteY5" fmla="*/ 1112639 h 1118388"/>
                      <a:gd name="connsiteX6" fmla="*/ 0 w 1296581"/>
                      <a:gd name="connsiteY6" fmla="*/ 0 h 111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96581" h="1118388">
                        <a:moveTo>
                          <a:pt x="0" y="0"/>
                        </a:moveTo>
                        <a:lnTo>
                          <a:pt x="1281360" y="186863"/>
                        </a:lnTo>
                        <a:lnTo>
                          <a:pt x="1290787" y="194844"/>
                        </a:lnTo>
                        <a:lnTo>
                          <a:pt x="1296581" y="203579"/>
                        </a:lnTo>
                        <a:lnTo>
                          <a:pt x="437668" y="1118388"/>
                        </a:lnTo>
                        <a:lnTo>
                          <a:pt x="418910" y="111263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6" name="任意多边形 235"/>
                  <p:cNvSpPr/>
                  <p:nvPr/>
                </p:nvSpPr>
                <p:spPr>
                  <a:xfrm>
                    <a:off x="3113606" y="2437485"/>
                    <a:ext cx="988278" cy="788688"/>
                  </a:xfrm>
                  <a:custGeom>
                    <a:avLst/>
                    <a:gdLst>
                      <a:gd name="connsiteX0" fmla="*/ 421035 w 979887"/>
                      <a:gd name="connsiteY0" fmla="*/ 0 h 776522"/>
                      <a:gd name="connsiteX1" fmla="*/ 979887 w 979887"/>
                      <a:gd name="connsiteY1" fmla="*/ 776522 h 776522"/>
                      <a:gd name="connsiteX2" fmla="*/ 0 w 979887"/>
                      <a:gd name="connsiteY2" fmla="*/ 765257 h 776522"/>
                      <a:gd name="connsiteX3" fmla="*/ 421035 w 979887"/>
                      <a:gd name="connsiteY3" fmla="*/ 0 h 776522"/>
                      <a:gd name="connsiteX0" fmla="*/ 421035 w 989093"/>
                      <a:gd name="connsiteY0" fmla="*/ 0 h 779590"/>
                      <a:gd name="connsiteX1" fmla="*/ 989093 w 989093"/>
                      <a:gd name="connsiteY1" fmla="*/ 779590 h 779590"/>
                      <a:gd name="connsiteX2" fmla="*/ 0 w 989093"/>
                      <a:gd name="connsiteY2" fmla="*/ 765257 h 779590"/>
                      <a:gd name="connsiteX3" fmla="*/ 421035 w 989093"/>
                      <a:gd name="connsiteY3" fmla="*/ 0 h 779590"/>
                      <a:gd name="connsiteX0" fmla="*/ 426953 w 989093"/>
                      <a:gd name="connsiteY0" fmla="*/ 0 h 779590"/>
                      <a:gd name="connsiteX1" fmla="*/ 989093 w 989093"/>
                      <a:gd name="connsiteY1" fmla="*/ 779590 h 779590"/>
                      <a:gd name="connsiteX2" fmla="*/ 0 w 989093"/>
                      <a:gd name="connsiteY2" fmla="*/ 765257 h 779590"/>
                      <a:gd name="connsiteX3" fmla="*/ 426953 w 989093"/>
                      <a:gd name="connsiteY3" fmla="*/ 0 h 779590"/>
                      <a:gd name="connsiteX0" fmla="*/ 426953 w 989093"/>
                      <a:gd name="connsiteY0" fmla="*/ 0 h 773671"/>
                      <a:gd name="connsiteX1" fmla="*/ 989093 w 989093"/>
                      <a:gd name="connsiteY1" fmla="*/ 773671 h 773671"/>
                      <a:gd name="connsiteX2" fmla="*/ 0 w 989093"/>
                      <a:gd name="connsiteY2" fmla="*/ 759338 h 773671"/>
                      <a:gd name="connsiteX3" fmla="*/ 426953 w 989093"/>
                      <a:gd name="connsiteY3" fmla="*/ 0 h 773671"/>
                      <a:gd name="connsiteX0" fmla="*/ 438168 w 989093"/>
                      <a:gd name="connsiteY0" fmla="*/ 0 h 773671"/>
                      <a:gd name="connsiteX1" fmla="*/ 989093 w 989093"/>
                      <a:gd name="connsiteY1" fmla="*/ 773671 h 773671"/>
                      <a:gd name="connsiteX2" fmla="*/ 0 w 989093"/>
                      <a:gd name="connsiteY2" fmla="*/ 759338 h 773671"/>
                      <a:gd name="connsiteX3" fmla="*/ 438168 w 989093"/>
                      <a:gd name="connsiteY3" fmla="*/ 0 h 773671"/>
                      <a:gd name="connsiteX0" fmla="*/ 438168 w 989093"/>
                      <a:gd name="connsiteY0" fmla="*/ 0 h 786862"/>
                      <a:gd name="connsiteX1" fmla="*/ 989093 w 989093"/>
                      <a:gd name="connsiteY1" fmla="*/ 786862 h 786862"/>
                      <a:gd name="connsiteX2" fmla="*/ 0 w 989093"/>
                      <a:gd name="connsiteY2" fmla="*/ 772529 h 786862"/>
                      <a:gd name="connsiteX3" fmla="*/ 438168 w 989093"/>
                      <a:gd name="connsiteY3" fmla="*/ 0 h 786862"/>
                      <a:gd name="connsiteX0" fmla="*/ 443445 w 989093"/>
                      <a:gd name="connsiteY0" fmla="*/ 0 h 784224"/>
                      <a:gd name="connsiteX1" fmla="*/ 989093 w 989093"/>
                      <a:gd name="connsiteY1" fmla="*/ 784224 h 784224"/>
                      <a:gd name="connsiteX2" fmla="*/ 0 w 989093"/>
                      <a:gd name="connsiteY2" fmla="*/ 769891 h 784224"/>
                      <a:gd name="connsiteX3" fmla="*/ 443445 w 989093"/>
                      <a:gd name="connsiteY3" fmla="*/ 0 h 784224"/>
                      <a:gd name="connsiteX0" fmla="*/ 458925 w 989093"/>
                      <a:gd name="connsiteY0" fmla="*/ 0 h 789383"/>
                      <a:gd name="connsiteX1" fmla="*/ 989093 w 989093"/>
                      <a:gd name="connsiteY1" fmla="*/ 789383 h 789383"/>
                      <a:gd name="connsiteX2" fmla="*/ 0 w 989093"/>
                      <a:gd name="connsiteY2" fmla="*/ 775050 h 789383"/>
                      <a:gd name="connsiteX3" fmla="*/ 458925 w 989093"/>
                      <a:gd name="connsiteY3" fmla="*/ 0 h 789383"/>
                      <a:gd name="connsiteX0" fmla="*/ 453764 w 989093"/>
                      <a:gd name="connsiteY0" fmla="*/ 0 h 804863"/>
                      <a:gd name="connsiteX1" fmla="*/ 989093 w 989093"/>
                      <a:gd name="connsiteY1" fmla="*/ 804863 h 804863"/>
                      <a:gd name="connsiteX2" fmla="*/ 0 w 989093"/>
                      <a:gd name="connsiteY2" fmla="*/ 790530 h 804863"/>
                      <a:gd name="connsiteX3" fmla="*/ 453764 w 989093"/>
                      <a:gd name="connsiteY3" fmla="*/ 0 h 804863"/>
                      <a:gd name="connsiteX0" fmla="*/ 466267 w 989093"/>
                      <a:gd name="connsiteY0" fmla="*/ 0 h 798612"/>
                      <a:gd name="connsiteX1" fmla="*/ 989093 w 989093"/>
                      <a:gd name="connsiteY1" fmla="*/ 798612 h 798612"/>
                      <a:gd name="connsiteX2" fmla="*/ 0 w 989093"/>
                      <a:gd name="connsiteY2" fmla="*/ 784279 h 798612"/>
                      <a:gd name="connsiteX3" fmla="*/ 466267 w 989093"/>
                      <a:gd name="connsiteY3" fmla="*/ 0 h 798612"/>
                      <a:gd name="connsiteX0" fmla="*/ 466267 w 989093"/>
                      <a:gd name="connsiteY0" fmla="*/ 0 h 798612"/>
                      <a:gd name="connsiteX1" fmla="*/ 989093 w 989093"/>
                      <a:gd name="connsiteY1" fmla="*/ 798612 h 798612"/>
                      <a:gd name="connsiteX2" fmla="*/ 0 w 989093"/>
                      <a:gd name="connsiteY2" fmla="*/ 788687 h 798612"/>
                      <a:gd name="connsiteX3" fmla="*/ 466267 w 989093"/>
                      <a:gd name="connsiteY3" fmla="*/ 0 h 798612"/>
                      <a:gd name="connsiteX0" fmla="*/ 459860 w 982686"/>
                      <a:gd name="connsiteY0" fmla="*/ 0 h 798612"/>
                      <a:gd name="connsiteX1" fmla="*/ 982686 w 982686"/>
                      <a:gd name="connsiteY1" fmla="*/ 798612 h 798612"/>
                      <a:gd name="connsiteX2" fmla="*/ 0 w 982686"/>
                      <a:gd name="connsiteY2" fmla="*/ 788687 h 798612"/>
                      <a:gd name="connsiteX3" fmla="*/ 459860 w 982686"/>
                      <a:gd name="connsiteY3" fmla="*/ 0 h 798612"/>
                      <a:gd name="connsiteX0" fmla="*/ 459860 w 988278"/>
                      <a:gd name="connsiteY0" fmla="*/ 0 h 788687"/>
                      <a:gd name="connsiteX1" fmla="*/ 988278 w 988278"/>
                      <a:gd name="connsiteY1" fmla="*/ 787427 h 788687"/>
                      <a:gd name="connsiteX2" fmla="*/ 0 w 988278"/>
                      <a:gd name="connsiteY2" fmla="*/ 788687 h 788687"/>
                      <a:gd name="connsiteX3" fmla="*/ 459860 w 988278"/>
                      <a:gd name="connsiteY3" fmla="*/ 0 h 788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8278" h="788687">
                        <a:moveTo>
                          <a:pt x="459860" y="0"/>
                        </a:moveTo>
                        <a:lnTo>
                          <a:pt x="988278" y="787427"/>
                        </a:lnTo>
                        <a:lnTo>
                          <a:pt x="0" y="788687"/>
                        </a:lnTo>
                        <a:lnTo>
                          <a:pt x="45986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7" name="任意多边形 236"/>
                  <p:cNvSpPr/>
                  <p:nvPr/>
                </p:nvSpPr>
                <p:spPr>
                  <a:xfrm>
                    <a:off x="5227423" y="6489105"/>
                    <a:ext cx="1057388" cy="1461489"/>
                  </a:xfrm>
                  <a:custGeom>
                    <a:avLst/>
                    <a:gdLst>
                      <a:gd name="connsiteX0" fmla="*/ 24354 w 1753946"/>
                      <a:gd name="connsiteY0" fmla="*/ 0 h 1468765"/>
                      <a:gd name="connsiteX1" fmla="*/ 1753946 w 1753946"/>
                      <a:gd name="connsiteY1" fmla="*/ 655564 h 1468765"/>
                      <a:gd name="connsiteX2" fmla="*/ 1054001 w 1753946"/>
                      <a:gd name="connsiteY2" fmla="*/ 887998 h 1468765"/>
                      <a:gd name="connsiteX3" fmla="*/ 22212 w 1753946"/>
                      <a:gd name="connsiteY3" fmla="*/ 1468765 h 1468765"/>
                      <a:gd name="connsiteX4" fmla="*/ 0 w 1753946"/>
                      <a:gd name="connsiteY4" fmla="*/ 1456221 h 1468765"/>
                      <a:gd name="connsiteX5" fmla="*/ 0 w 1753946"/>
                      <a:gd name="connsiteY5" fmla="*/ 16163 h 1468765"/>
                      <a:gd name="connsiteX6" fmla="*/ 24354 w 1753946"/>
                      <a:gd name="connsiteY6" fmla="*/ 0 h 1468765"/>
                      <a:gd name="connsiteX0" fmla="*/ 0 w 1753946"/>
                      <a:gd name="connsiteY0" fmla="*/ 0 h 1452602"/>
                      <a:gd name="connsiteX1" fmla="*/ 1753946 w 1753946"/>
                      <a:gd name="connsiteY1" fmla="*/ 639401 h 1452602"/>
                      <a:gd name="connsiteX2" fmla="*/ 1054001 w 1753946"/>
                      <a:gd name="connsiteY2" fmla="*/ 871835 h 1452602"/>
                      <a:gd name="connsiteX3" fmla="*/ 22212 w 1753946"/>
                      <a:gd name="connsiteY3" fmla="*/ 1452602 h 1452602"/>
                      <a:gd name="connsiteX4" fmla="*/ 0 w 1753946"/>
                      <a:gd name="connsiteY4" fmla="*/ 1440058 h 1452602"/>
                      <a:gd name="connsiteX5" fmla="*/ 0 w 1753946"/>
                      <a:gd name="connsiteY5" fmla="*/ 0 h 1452602"/>
                      <a:gd name="connsiteX0" fmla="*/ 2381 w 1753946"/>
                      <a:gd name="connsiteY0" fmla="*/ 0 h 1471652"/>
                      <a:gd name="connsiteX1" fmla="*/ 1753946 w 1753946"/>
                      <a:gd name="connsiteY1" fmla="*/ 658451 h 1471652"/>
                      <a:gd name="connsiteX2" fmla="*/ 1054001 w 1753946"/>
                      <a:gd name="connsiteY2" fmla="*/ 890885 h 1471652"/>
                      <a:gd name="connsiteX3" fmla="*/ 22212 w 1753946"/>
                      <a:gd name="connsiteY3" fmla="*/ 1471652 h 1471652"/>
                      <a:gd name="connsiteX4" fmla="*/ 0 w 1753946"/>
                      <a:gd name="connsiteY4" fmla="*/ 1459108 h 1471652"/>
                      <a:gd name="connsiteX5" fmla="*/ 2381 w 1753946"/>
                      <a:gd name="connsiteY5" fmla="*/ 0 h 1471652"/>
                      <a:gd name="connsiteX0" fmla="*/ 2381 w 1753946"/>
                      <a:gd name="connsiteY0" fmla="*/ 0 h 1469271"/>
                      <a:gd name="connsiteX1" fmla="*/ 1753946 w 1753946"/>
                      <a:gd name="connsiteY1" fmla="*/ 656070 h 1469271"/>
                      <a:gd name="connsiteX2" fmla="*/ 1054001 w 1753946"/>
                      <a:gd name="connsiteY2" fmla="*/ 888504 h 1469271"/>
                      <a:gd name="connsiteX3" fmla="*/ 22212 w 1753946"/>
                      <a:gd name="connsiteY3" fmla="*/ 1469271 h 1469271"/>
                      <a:gd name="connsiteX4" fmla="*/ 0 w 1753946"/>
                      <a:gd name="connsiteY4" fmla="*/ 1456727 h 1469271"/>
                      <a:gd name="connsiteX5" fmla="*/ 2381 w 1753946"/>
                      <a:gd name="connsiteY5" fmla="*/ 0 h 1469271"/>
                      <a:gd name="connsiteX0" fmla="*/ 2381 w 1753946"/>
                      <a:gd name="connsiteY0" fmla="*/ 0 h 1474034"/>
                      <a:gd name="connsiteX1" fmla="*/ 1753946 w 1753946"/>
                      <a:gd name="connsiteY1" fmla="*/ 660833 h 1474034"/>
                      <a:gd name="connsiteX2" fmla="*/ 1054001 w 1753946"/>
                      <a:gd name="connsiteY2" fmla="*/ 893267 h 1474034"/>
                      <a:gd name="connsiteX3" fmla="*/ 22212 w 1753946"/>
                      <a:gd name="connsiteY3" fmla="*/ 1474034 h 1474034"/>
                      <a:gd name="connsiteX4" fmla="*/ 0 w 1753946"/>
                      <a:gd name="connsiteY4" fmla="*/ 1461490 h 1474034"/>
                      <a:gd name="connsiteX5" fmla="*/ 2381 w 1753946"/>
                      <a:gd name="connsiteY5" fmla="*/ 0 h 1474034"/>
                      <a:gd name="connsiteX0" fmla="*/ 2381 w 1054001"/>
                      <a:gd name="connsiteY0" fmla="*/ 0 h 1474034"/>
                      <a:gd name="connsiteX1" fmla="*/ 1054001 w 1054001"/>
                      <a:gd name="connsiteY1" fmla="*/ 893267 h 1474034"/>
                      <a:gd name="connsiteX2" fmla="*/ 22212 w 1054001"/>
                      <a:gd name="connsiteY2" fmla="*/ 1474034 h 1474034"/>
                      <a:gd name="connsiteX3" fmla="*/ 0 w 1054001"/>
                      <a:gd name="connsiteY3" fmla="*/ 1461490 h 1474034"/>
                      <a:gd name="connsiteX4" fmla="*/ 2381 w 1054001"/>
                      <a:gd name="connsiteY4" fmla="*/ 0 h 1474034"/>
                      <a:gd name="connsiteX0" fmla="*/ 2381 w 1054001"/>
                      <a:gd name="connsiteY0" fmla="*/ 0 h 1461490"/>
                      <a:gd name="connsiteX1" fmla="*/ 1054001 w 1054001"/>
                      <a:gd name="connsiteY1" fmla="*/ 893267 h 1461490"/>
                      <a:gd name="connsiteX2" fmla="*/ 0 w 1054001"/>
                      <a:gd name="connsiteY2" fmla="*/ 1461490 h 1461490"/>
                      <a:gd name="connsiteX3" fmla="*/ 2381 w 1054001"/>
                      <a:gd name="connsiteY3" fmla="*/ 0 h 1461490"/>
                      <a:gd name="connsiteX0" fmla="*/ 2381 w 1037673"/>
                      <a:gd name="connsiteY0" fmla="*/ 0 h 1461490"/>
                      <a:gd name="connsiteX1" fmla="*/ 1037673 w 1037673"/>
                      <a:gd name="connsiteY1" fmla="*/ 906330 h 1461490"/>
                      <a:gd name="connsiteX2" fmla="*/ 0 w 1037673"/>
                      <a:gd name="connsiteY2" fmla="*/ 1461490 h 1461490"/>
                      <a:gd name="connsiteX3" fmla="*/ 2381 w 1037673"/>
                      <a:gd name="connsiteY3" fmla="*/ 0 h 1461490"/>
                      <a:gd name="connsiteX0" fmla="*/ 2381 w 1057387"/>
                      <a:gd name="connsiteY0" fmla="*/ 0 h 1461490"/>
                      <a:gd name="connsiteX1" fmla="*/ 1057387 w 1057387"/>
                      <a:gd name="connsiteY1" fmla="*/ 899758 h 1461490"/>
                      <a:gd name="connsiteX2" fmla="*/ 0 w 1057387"/>
                      <a:gd name="connsiteY2" fmla="*/ 1461490 h 1461490"/>
                      <a:gd name="connsiteX3" fmla="*/ 2381 w 1057387"/>
                      <a:gd name="connsiteY3" fmla="*/ 0 h 1461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7387" h="1461490">
                        <a:moveTo>
                          <a:pt x="2381" y="0"/>
                        </a:moveTo>
                        <a:lnTo>
                          <a:pt x="1057387" y="899758"/>
                        </a:lnTo>
                        <a:lnTo>
                          <a:pt x="0" y="1461490"/>
                        </a:lnTo>
                        <a:cubicBezTo>
                          <a:pt x="794" y="975121"/>
                          <a:pt x="1587" y="486369"/>
                          <a:pt x="238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任意多边形 237"/>
                  <p:cNvSpPr/>
                  <p:nvPr/>
                </p:nvSpPr>
                <p:spPr>
                  <a:xfrm>
                    <a:off x="4045499" y="6471072"/>
                    <a:ext cx="1195506" cy="1479922"/>
                  </a:xfrm>
                  <a:custGeom>
                    <a:avLst/>
                    <a:gdLst>
                      <a:gd name="connsiteX0" fmla="*/ 1171483 w 1171483"/>
                      <a:gd name="connsiteY0" fmla="*/ 0 h 1440058"/>
                      <a:gd name="connsiteX1" fmla="*/ 1171483 w 1171483"/>
                      <a:gd name="connsiteY1" fmla="*/ 1440058 h 1440058"/>
                      <a:gd name="connsiteX2" fmla="*/ 1268 w 1171483"/>
                      <a:gd name="connsiteY2" fmla="*/ 779159 h 1440058"/>
                      <a:gd name="connsiteX3" fmla="*/ 0 w 1171483"/>
                      <a:gd name="connsiteY3" fmla="*/ 777463 h 1440058"/>
                      <a:gd name="connsiteX4" fmla="*/ 1171483 w 1171483"/>
                      <a:gd name="connsiteY4" fmla="*/ 0 h 1440058"/>
                      <a:gd name="connsiteX0" fmla="*/ 1178626 w 1178626"/>
                      <a:gd name="connsiteY0" fmla="*/ 0 h 1468633"/>
                      <a:gd name="connsiteX1" fmla="*/ 1171483 w 1178626"/>
                      <a:gd name="connsiteY1" fmla="*/ 1468633 h 1468633"/>
                      <a:gd name="connsiteX2" fmla="*/ 1268 w 1178626"/>
                      <a:gd name="connsiteY2" fmla="*/ 807734 h 1468633"/>
                      <a:gd name="connsiteX3" fmla="*/ 0 w 1178626"/>
                      <a:gd name="connsiteY3" fmla="*/ 806038 h 1468633"/>
                      <a:gd name="connsiteX4" fmla="*/ 1178626 w 1178626"/>
                      <a:gd name="connsiteY4" fmla="*/ 0 h 1468633"/>
                      <a:gd name="connsiteX0" fmla="*/ 1176244 w 1176244"/>
                      <a:gd name="connsiteY0" fmla="*/ 0 h 1461490"/>
                      <a:gd name="connsiteX1" fmla="*/ 1171483 w 1176244"/>
                      <a:gd name="connsiteY1" fmla="*/ 1461490 h 1461490"/>
                      <a:gd name="connsiteX2" fmla="*/ 1268 w 1176244"/>
                      <a:gd name="connsiteY2" fmla="*/ 800591 h 1461490"/>
                      <a:gd name="connsiteX3" fmla="*/ 0 w 1176244"/>
                      <a:gd name="connsiteY3" fmla="*/ 798895 h 1461490"/>
                      <a:gd name="connsiteX4" fmla="*/ 1176244 w 1176244"/>
                      <a:gd name="connsiteY4" fmla="*/ 0 h 1461490"/>
                      <a:gd name="connsiteX0" fmla="*/ 1176244 w 1184625"/>
                      <a:gd name="connsiteY0" fmla="*/ 0 h 1454920"/>
                      <a:gd name="connsiteX1" fmla="*/ 1184625 w 1184625"/>
                      <a:gd name="connsiteY1" fmla="*/ 1454920 h 1454920"/>
                      <a:gd name="connsiteX2" fmla="*/ 1268 w 1184625"/>
                      <a:gd name="connsiteY2" fmla="*/ 800591 h 1454920"/>
                      <a:gd name="connsiteX3" fmla="*/ 0 w 1184625"/>
                      <a:gd name="connsiteY3" fmla="*/ 798895 h 1454920"/>
                      <a:gd name="connsiteX4" fmla="*/ 1176244 w 1184625"/>
                      <a:gd name="connsiteY4" fmla="*/ 0 h 1454920"/>
                      <a:gd name="connsiteX0" fmla="*/ 1188745 w 1189255"/>
                      <a:gd name="connsiteY0" fmla="*/ 0 h 1479923"/>
                      <a:gd name="connsiteX1" fmla="*/ 1184625 w 1189255"/>
                      <a:gd name="connsiteY1" fmla="*/ 1479923 h 1479923"/>
                      <a:gd name="connsiteX2" fmla="*/ 1268 w 1189255"/>
                      <a:gd name="connsiteY2" fmla="*/ 825594 h 1479923"/>
                      <a:gd name="connsiteX3" fmla="*/ 0 w 1189255"/>
                      <a:gd name="connsiteY3" fmla="*/ 823898 h 1479923"/>
                      <a:gd name="connsiteX4" fmla="*/ 1188745 w 1189255"/>
                      <a:gd name="connsiteY4" fmla="*/ 0 h 1479923"/>
                      <a:gd name="connsiteX0" fmla="*/ 1194996 w 1195506"/>
                      <a:gd name="connsiteY0" fmla="*/ 0 h 1479923"/>
                      <a:gd name="connsiteX1" fmla="*/ 1190876 w 1195506"/>
                      <a:gd name="connsiteY1" fmla="*/ 1479923 h 1479923"/>
                      <a:gd name="connsiteX2" fmla="*/ 7519 w 1195506"/>
                      <a:gd name="connsiteY2" fmla="*/ 825594 h 1479923"/>
                      <a:gd name="connsiteX3" fmla="*/ 0 w 1195506"/>
                      <a:gd name="connsiteY3" fmla="*/ 823898 h 1479923"/>
                      <a:gd name="connsiteX4" fmla="*/ 1194996 w 1195506"/>
                      <a:gd name="connsiteY4" fmla="*/ 0 h 1479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5506" h="1479923">
                        <a:moveTo>
                          <a:pt x="1194996" y="0"/>
                        </a:moveTo>
                        <a:cubicBezTo>
                          <a:pt x="1197790" y="484973"/>
                          <a:pt x="1188082" y="994950"/>
                          <a:pt x="1190876" y="1479923"/>
                        </a:cubicBezTo>
                        <a:lnTo>
                          <a:pt x="7519" y="825594"/>
                        </a:lnTo>
                        <a:lnTo>
                          <a:pt x="0" y="823898"/>
                        </a:lnTo>
                        <a:lnTo>
                          <a:pt x="119499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任意多边形 238"/>
                  <p:cNvSpPr/>
                  <p:nvPr/>
                </p:nvSpPr>
                <p:spPr>
                  <a:xfrm>
                    <a:off x="3924976" y="5951088"/>
                    <a:ext cx="1325732" cy="1350132"/>
                  </a:xfrm>
                  <a:custGeom>
                    <a:avLst/>
                    <a:gdLst>
                      <a:gd name="connsiteX0" fmla="*/ 0 w 1290010"/>
                      <a:gd name="connsiteY0" fmla="*/ 0 h 1315261"/>
                      <a:gd name="connsiteX1" fmla="*/ 1290010 w 1290010"/>
                      <a:gd name="connsiteY1" fmla="*/ 494873 h 1315261"/>
                      <a:gd name="connsiteX2" fmla="*/ 143238 w 1290010"/>
                      <a:gd name="connsiteY2" fmla="*/ 1315261 h 1315261"/>
                      <a:gd name="connsiteX3" fmla="*/ 122402 w 1290010"/>
                      <a:gd name="connsiteY3" fmla="*/ 1287393 h 1315261"/>
                      <a:gd name="connsiteX4" fmla="*/ 0 w 1290010"/>
                      <a:gd name="connsiteY4" fmla="*/ 0 h 1315261"/>
                      <a:gd name="connsiteX0" fmla="*/ 0 w 1340810"/>
                      <a:gd name="connsiteY0" fmla="*/ 0 h 1315261"/>
                      <a:gd name="connsiteX1" fmla="*/ 1340810 w 1340810"/>
                      <a:gd name="connsiteY1" fmla="*/ 514412 h 1315261"/>
                      <a:gd name="connsiteX2" fmla="*/ 143238 w 1340810"/>
                      <a:gd name="connsiteY2" fmla="*/ 1315261 h 1315261"/>
                      <a:gd name="connsiteX3" fmla="*/ 122402 w 1340810"/>
                      <a:gd name="connsiteY3" fmla="*/ 1287393 h 1315261"/>
                      <a:gd name="connsiteX4" fmla="*/ 0 w 1340810"/>
                      <a:gd name="connsiteY4" fmla="*/ 0 h 1315261"/>
                      <a:gd name="connsiteX0" fmla="*/ 0 w 1332995"/>
                      <a:gd name="connsiteY0" fmla="*/ 0 h 1315261"/>
                      <a:gd name="connsiteX1" fmla="*/ 1332995 w 1332995"/>
                      <a:gd name="connsiteY1" fmla="*/ 514412 h 1315261"/>
                      <a:gd name="connsiteX2" fmla="*/ 143238 w 1332995"/>
                      <a:gd name="connsiteY2" fmla="*/ 1315261 h 1315261"/>
                      <a:gd name="connsiteX3" fmla="*/ 122402 w 1332995"/>
                      <a:gd name="connsiteY3" fmla="*/ 1287393 h 1315261"/>
                      <a:gd name="connsiteX4" fmla="*/ 0 w 1332995"/>
                      <a:gd name="connsiteY4" fmla="*/ 0 h 1315261"/>
                      <a:gd name="connsiteX0" fmla="*/ 0 w 1310693"/>
                      <a:gd name="connsiteY0" fmla="*/ 0 h 1315261"/>
                      <a:gd name="connsiteX1" fmla="*/ 1310693 w 1310693"/>
                      <a:gd name="connsiteY1" fmla="*/ 532254 h 1315261"/>
                      <a:gd name="connsiteX2" fmla="*/ 143238 w 1310693"/>
                      <a:gd name="connsiteY2" fmla="*/ 1315261 h 1315261"/>
                      <a:gd name="connsiteX3" fmla="*/ 122402 w 1310693"/>
                      <a:gd name="connsiteY3" fmla="*/ 1287393 h 1315261"/>
                      <a:gd name="connsiteX4" fmla="*/ 0 w 1310693"/>
                      <a:gd name="connsiteY4" fmla="*/ 0 h 1315261"/>
                      <a:gd name="connsiteX0" fmla="*/ 0 w 1313074"/>
                      <a:gd name="connsiteY0" fmla="*/ 0 h 1315261"/>
                      <a:gd name="connsiteX1" fmla="*/ 1313074 w 1313074"/>
                      <a:gd name="connsiteY1" fmla="*/ 513204 h 1315261"/>
                      <a:gd name="connsiteX2" fmla="*/ 143238 w 1313074"/>
                      <a:gd name="connsiteY2" fmla="*/ 1315261 h 1315261"/>
                      <a:gd name="connsiteX3" fmla="*/ 122402 w 1313074"/>
                      <a:gd name="connsiteY3" fmla="*/ 1287393 h 1315261"/>
                      <a:gd name="connsiteX4" fmla="*/ 0 w 1313074"/>
                      <a:gd name="connsiteY4" fmla="*/ 0 h 1315261"/>
                      <a:gd name="connsiteX0" fmla="*/ 0 w 1305930"/>
                      <a:gd name="connsiteY0" fmla="*/ 0 h 1327167"/>
                      <a:gd name="connsiteX1" fmla="*/ 1305930 w 1305930"/>
                      <a:gd name="connsiteY1" fmla="*/ 525110 h 1327167"/>
                      <a:gd name="connsiteX2" fmla="*/ 136094 w 1305930"/>
                      <a:gd name="connsiteY2" fmla="*/ 1327167 h 1327167"/>
                      <a:gd name="connsiteX3" fmla="*/ 115258 w 1305930"/>
                      <a:gd name="connsiteY3" fmla="*/ 1299299 h 1327167"/>
                      <a:gd name="connsiteX4" fmla="*/ 0 w 1305930"/>
                      <a:gd name="connsiteY4" fmla="*/ 0 h 1327167"/>
                      <a:gd name="connsiteX0" fmla="*/ 0 w 1316298"/>
                      <a:gd name="connsiteY0" fmla="*/ 0 h 1327167"/>
                      <a:gd name="connsiteX1" fmla="*/ 1316298 w 1316298"/>
                      <a:gd name="connsiteY1" fmla="*/ 530294 h 1327167"/>
                      <a:gd name="connsiteX2" fmla="*/ 136094 w 1316298"/>
                      <a:gd name="connsiteY2" fmla="*/ 1327167 h 1327167"/>
                      <a:gd name="connsiteX3" fmla="*/ 115258 w 1316298"/>
                      <a:gd name="connsiteY3" fmla="*/ 1299299 h 1327167"/>
                      <a:gd name="connsiteX4" fmla="*/ 0 w 1316298"/>
                      <a:gd name="connsiteY4" fmla="*/ 0 h 1327167"/>
                      <a:gd name="connsiteX0" fmla="*/ 0 w 1335050"/>
                      <a:gd name="connsiteY0" fmla="*/ 0 h 1327167"/>
                      <a:gd name="connsiteX1" fmla="*/ 1335050 w 1335050"/>
                      <a:gd name="connsiteY1" fmla="*/ 524044 h 1327167"/>
                      <a:gd name="connsiteX2" fmla="*/ 136094 w 1335050"/>
                      <a:gd name="connsiteY2" fmla="*/ 1327167 h 1327167"/>
                      <a:gd name="connsiteX3" fmla="*/ 115258 w 1335050"/>
                      <a:gd name="connsiteY3" fmla="*/ 1299299 h 1327167"/>
                      <a:gd name="connsiteX4" fmla="*/ 0 w 1335050"/>
                      <a:gd name="connsiteY4" fmla="*/ 0 h 1327167"/>
                      <a:gd name="connsiteX0" fmla="*/ 0 w 1335050"/>
                      <a:gd name="connsiteY0" fmla="*/ 0 h 1327167"/>
                      <a:gd name="connsiteX1" fmla="*/ 1335050 w 1335050"/>
                      <a:gd name="connsiteY1" fmla="*/ 524044 h 1327167"/>
                      <a:gd name="connsiteX2" fmla="*/ 136094 w 1335050"/>
                      <a:gd name="connsiteY2" fmla="*/ 1327167 h 1327167"/>
                      <a:gd name="connsiteX3" fmla="*/ 0 w 1335050"/>
                      <a:gd name="connsiteY3" fmla="*/ 0 h 1327167"/>
                      <a:gd name="connsiteX0" fmla="*/ 0 w 1335050"/>
                      <a:gd name="connsiteY0" fmla="*/ 0 h 1333418"/>
                      <a:gd name="connsiteX1" fmla="*/ 1335050 w 1335050"/>
                      <a:gd name="connsiteY1" fmla="*/ 524044 h 1333418"/>
                      <a:gd name="connsiteX2" fmla="*/ 136095 w 1335050"/>
                      <a:gd name="connsiteY2" fmla="*/ 1333418 h 1333418"/>
                      <a:gd name="connsiteX3" fmla="*/ 0 w 1335050"/>
                      <a:gd name="connsiteY3" fmla="*/ 0 h 1333418"/>
                      <a:gd name="connsiteX0" fmla="*/ 0 w 1325730"/>
                      <a:gd name="connsiteY0" fmla="*/ 0 h 1333418"/>
                      <a:gd name="connsiteX1" fmla="*/ 1325730 w 1325730"/>
                      <a:gd name="connsiteY1" fmla="*/ 524044 h 1333418"/>
                      <a:gd name="connsiteX2" fmla="*/ 126775 w 1325730"/>
                      <a:gd name="connsiteY2" fmla="*/ 1333418 h 1333418"/>
                      <a:gd name="connsiteX3" fmla="*/ 0 w 1325730"/>
                      <a:gd name="connsiteY3" fmla="*/ 0 h 1333418"/>
                      <a:gd name="connsiteX0" fmla="*/ 0 w 1325730"/>
                      <a:gd name="connsiteY0" fmla="*/ 0 h 1350132"/>
                      <a:gd name="connsiteX1" fmla="*/ 1325730 w 1325730"/>
                      <a:gd name="connsiteY1" fmla="*/ 540758 h 1350132"/>
                      <a:gd name="connsiteX2" fmla="*/ 126775 w 1325730"/>
                      <a:gd name="connsiteY2" fmla="*/ 1350132 h 1350132"/>
                      <a:gd name="connsiteX3" fmla="*/ 0 w 1325730"/>
                      <a:gd name="connsiteY3" fmla="*/ 0 h 13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5730" h="1350132">
                        <a:moveTo>
                          <a:pt x="0" y="0"/>
                        </a:moveTo>
                        <a:lnTo>
                          <a:pt x="1325730" y="540758"/>
                        </a:lnTo>
                        <a:lnTo>
                          <a:pt x="126775" y="13501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0" name="任意多边形 239"/>
                  <p:cNvSpPr/>
                  <p:nvPr/>
                </p:nvSpPr>
                <p:spPr>
                  <a:xfrm>
                    <a:off x="3906977" y="5929759"/>
                    <a:ext cx="2028507" cy="567172"/>
                  </a:xfrm>
                  <a:custGeom>
                    <a:avLst/>
                    <a:gdLst>
                      <a:gd name="connsiteX0" fmla="*/ 2024265 w 2048488"/>
                      <a:gd name="connsiteY0" fmla="*/ 0 h 552098"/>
                      <a:gd name="connsiteX1" fmla="*/ 2048488 w 2048488"/>
                      <a:gd name="connsiteY1" fmla="*/ 11093 h 552098"/>
                      <a:gd name="connsiteX2" fmla="*/ 1330484 w 2048488"/>
                      <a:gd name="connsiteY2" fmla="*/ 552098 h 552098"/>
                      <a:gd name="connsiteX3" fmla="*/ 1532 w 2048488"/>
                      <a:gd name="connsiteY3" fmla="*/ 42286 h 552098"/>
                      <a:gd name="connsiteX4" fmla="*/ 0 w 2048488"/>
                      <a:gd name="connsiteY4" fmla="*/ 26176 h 552098"/>
                      <a:gd name="connsiteX5" fmla="*/ 2024265 w 2048488"/>
                      <a:gd name="connsiteY5" fmla="*/ 0 h 552098"/>
                      <a:gd name="connsiteX0" fmla="*/ 2024265 w 2048488"/>
                      <a:gd name="connsiteY0" fmla="*/ 0 h 565479"/>
                      <a:gd name="connsiteX1" fmla="*/ 2048488 w 2048488"/>
                      <a:gd name="connsiteY1" fmla="*/ 11093 h 565479"/>
                      <a:gd name="connsiteX2" fmla="*/ 1317102 w 2048488"/>
                      <a:gd name="connsiteY2" fmla="*/ 565479 h 565479"/>
                      <a:gd name="connsiteX3" fmla="*/ 1532 w 2048488"/>
                      <a:gd name="connsiteY3" fmla="*/ 42286 h 565479"/>
                      <a:gd name="connsiteX4" fmla="*/ 0 w 2048488"/>
                      <a:gd name="connsiteY4" fmla="*/ 26176 h 565479"/>
                      <a:gd name="connsiteX5" fmla="*/ 2024265 w 2048488"/>
                      <a:gd name="connsiteY5" fmla="*/ 0 h 565479"/>
                      <a:gd name="connsiteX0" fmla="*/ 2024265 w 2048488"/>
                      <a:gd name="connsiteY0" fmla="*/ 0 h 583321"/>
                      <a:gd name="connsiteX1" fmla="*/ 2048488 w 2048488"/>
                      <a:gd name="connsiteY1" fmla="*/ 11093 h 583321"/>
                      <a:gd name="connsiteX2" fmla="*/ 1308181 w 2048488"/>
                      <a:gd name="connsiteY2" fmla="*/ 583321 h 583321"/>
                      <a:gd name="connsiteX3" fmla="*/ 1532 w 2048488"/>
                      <a:gd name="connsiteY3" fmla="*/ 42286 h 583321"/>
                      <a:gd name="connsiteX4" fmla="*/ 0 w 2048488"/>
                      <a:gd name="connsiteY4" fmla="*/ 26176 h 583321"/>
                      <a:gd name="connsiteX5" fmla="*/ 2024265 w 2048488"/>
                      <a:gd name="connsiteY5" fmla="*/ 0 h 583321"/>
                      <a:gd name="connsiteX0" fmla="*/ 2024265 w 2048488"/>
                      <a:gd name="connsiteY0" fmla="*/ 0 h 559508"/>
                      <a:gd name="connsiteX1" fmla="*/ 2048488 w 2048488"/>
                      <a:gd name="connsiteY1" fmla="*/ 11093 h 559508"/>
                      <a:gd name="connsiteX2" fmla="*/ 1324850 w 2048488"/>
                      <a:gd name="connsiteY2" fmla="*/ 559508 h 559508"/>
                      <a:gd name="connsiteX3" fmla="*/ 1532 w 2048488"/>
                      <a:gd name="connsiteY3" fmla="*/ 42286 h 559508"/>
                      <a:gd name="connsiteX4" fmla="*/ 0 w 2048488"/>
                      <a:gd name="connsiteY4" fmla="*/ 26176 h 559508"/>
                      <a:gd name="connsiteX5" fmla="*/ 2024265 w 2048488"/>
                      <a:gd name="connsiteY5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1532 w 2024265"/>
                      <a:gd name="connsiteY2" fmla="*/ 42286 h 559508"/>
                      <a:gd name="connsiteX3" fmla="*/ 0 w 2024265"/>
                      <a:gd name="connsiteY3" fmla="*/ 26176 h 559508"/>
                      <a:gd name="connsiteX4" fmla="*/ 2024265 w 2024265"/>
                      <a:gd name="connsiteY4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0 w 2024265"/>
                      <a:gd name="connsiteY2" fmla="*/ 26176 h 559508"/>
                      <a:gd name="connsiteX3" fmla="*/ 2024265 w 2024265"/>
                      <a:gd name="connsiteY3" fmla="*/ 0 h 559508"/>
                      <a:gd name="connsiteX0" fmla="*/ 2024265 w 2024265"/>
                      <a:gd name="connsiteY0" fmla="*/ 0 h 559508"/>
                      <a:gd name="connsiteX1" fmla="*/ 1324850 w 2024265"/>
                      <a:gd name="connsiteY1" fmla="*/ 559508 h 559508"/>
                      <a:gd name="connsiteX2" fmla="*/ 0 w 2024265"/>
                      <a:gd name="connsiteY2" fmla="*/ 26176 h 559508"/>
                      <a:gd name="connsiteX3" fmla="*/ 2024265 w 2024265"/>
                      <a:gd name="connsiteY3" fmla="*/ 0 h 559508"/>
                      <a:gd name="connsiteX0" fmla="*/ 2031409 w 2031409"/>
                      <a:gd name="connsiteY0" fmla="*/ 0 h 564270"/>
                      <a:gd name="connsiteX1" fmla="*/ 1324850 w 2031409"/>
                      <a:gd name="connsiteY1" fmla="*/ 564270 h 564270"/>
                      <a:gd name="connsiteX2" fmla="*/ 0 w 2031409"/>
                      <a:gd name="connsiteY2" fmla="*/ 30938 h 564270"/>
                      <a:gd name="connsiteX3" fmla="*/ 2031409 w 2031409"/>
                      <a:gd name="connsiteY3" fmla="*/ 0 h 564270"/>
                      <a:gd name="connsiteX0" fmla="*/ 2028507 w 2028507"/>
                      <a:gd name="connsiteY0" fmla="*/ 0 h 578784"/>
                      <a:gd name="connsiteX1" fmla="*/ 1324850 w 2028507"/>
                      <a:gd name="connsiteY1" fmla="*/ 578784 h 578784"/>
                      <a:gd name="connsiteX2" fmla="*/ 0 w 2028507"/>
                      <a:gd name="connsiteY2" fmla="*/ 45452 h 578784"/>
                      <a:gd name="connsiteX3" fmla="*/ 2028507 w 2028507"/>
                      <a:gd name="connsiteY3" fmla="*/ 0 h 578784"/>
                      <a:gd name="connsiteX0" fmla="*/ 2028507 w 2028507"/>
                      <a:gd name="connsiteY0" fmla="*/ 0 h 567172"/>
                      <a:gd name="connsiteX1" fmla="*/ 1324850 w 2028507"/>
                      <a:gd name="connsiteY1" fmla="*/ 567172 h 567172"/>
                      <a:gd name="connsiteX2" fmla="*/ 0 w 2028507"/>
                      <a:gd name="connsiteY2" fmla="*/ 33840 h 567172"/>
                      <a:gd name="connsiteX3" fmla="*/ 2028507 w 2028507"/>
                      <a:gd name="connsiteY3" fmla="*/ 0 h 567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8507" h="567172">
                        <a:moveTo>
                          <a:pt x="2028507" y="0"/>
                        </a:moveTo>
                        <a:lnTo>
                          <a:pt x="1324850" y="567172"/>
                        </a:lnTo>
                        <a:lnTo>
                          <a:pt x="0" y="33840"/>
                        </a:lnTo>
                        <a:lnTo>
                          <a:pt x="20285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任意多边形 240"/>
                  <p:cNvSpPr/>
                  <p:nvPr/>
                </p:nvSpPr>
                <p:spPr>
                  <a:xfrm>
                    <a:off x="6730366" y="6834390"/>
                    <a:ext cx="1277188" cy="1271954"/>
                  </a:xfrm>
                  <a:custGeom>
                    <a:avLst/>
                    <a:gdLst>
                      <a:gd name="connsiteX0" fmla="*/ 1182282 w 1277188"/>
                      <a:gd name="connsiteY0" fmla="*/ 0 h 1258811"/>
                      <a:gd name="connsiteX1" fmla="*/ 1277188 w 1277188"/>
                      <a:gd name="connsiteY1" fmla="*/ 838700 h 1258811"/>
                      <a:gd name="connsiteX2" fmla="*/ 1270635 w 1277188"/>
                      <a:gd name="connsiteY2" fmla="*/ 844183 h 1258811"/>
                      <a:gd name="connsiteX3" fmla="*/ 0 w 1277188"/>
                      <a:gd name="connsiteY3" fmla="*/ 1258811 h 1258811"/>
                      <a:gd name="connsiteX4" fmla="*/ 1182282 w 1277188"/>
                      <a:gd name="connsiteY4" fmla="*/ 0 h 1258811"/>
                      <a:gd name="connsiteX0" fmla="*/ 1175710 w 1277188"/>
                      <a:gd name="connsiteY0" fmla="*/ 0 h 1271953"/>
                      <a:gd name="connsiteX1" fmla="*/ 1277188 w 1277188"/>
                      <a:gd name="connsiteY1" fmla="*/ 851842 h 1271953"/>
                      <a:gd name="connsiteX2" fmla="*/ 1270635 w 1277188"/>
                      <a:gd name="connsiteY2" fmla="*/ 857325 h 1271953"/>
                      <a:gd name="connsiteX3" fmla="*/ 0 w 1277188"/>
                      <a:gd name="connsiteY3" fmla="*/ 1271953 h 1271953"/>
                      <a:gd name="connsiteX4" fmla="*/ 1175710 w 1277188"/>
                      <a:gd name="connsiteY4" fmla="*/ 0 h 1271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7188" h="1271953">
                        <a:moveTo>
                          <a:pt x="1175710" y="0"/>
                        </a:moveTo>
                        <a:lnTo>
                          <a:pt x="1277188" y="851842"/>
                        </a:lnTo>
                        <a:lnTo>
                          <a:pt x="1270635" y="857325"/>
                        </a:lnTo>
                        <a:lnTo>
                          <a:pt x="0" y="1271953"/>
                        </a:lnTo>
                        <a:lnTo>
                          <a:pt x="117571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313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任意多边形 241"/>
                  <p:cNvSpPr/>
                  <p:nvPr/>
                </p:nvSpPr>
                <p:spPr>
                  <a:xfrm>
                    <a:off x="6270665" y="6844654"/>
                    <a:ext cx="1641982" cy="1262015"/>
                  </a:xfrm>
                  <a:custGeom>
                    <a:avLst/>
                    <a:gdLst>
                      <a:gd name="connsiteX0" fmla="*/ 1636206 w 1641982"/>
                      <a:gd name="connsiteY0" fmla="*/ 0 h 1262117"/>
                      <a:gd name="connsiteX1" fmla="*/ 1641656 w 1641982"/>
                      <a:gd name="connsiteY1" fmla="*/ 102 h 1262117"/>
                      <a:gd name="connsiteX2" fmla="*/ 1641982 w 1641982"/>
                      <a:gd name="connsiteY2" fmla="*/ 2982 h 1262117"/>
                      <a:gd name="connsiteX3" fmla="*/ 459700 w 1641982"/>
                      <a:gd name="connsiteY3" fmla="*/ 1261793 h 1262117"/>
                      <a:gd name="connsiteX4" fmla="*/ 458707 w 1641982"/>
                      <a:gd name="connsiteY4" fmla="*/ 1262117 h 1262117"/>
                      <a:gd name="connsiteX5" fmla="*/ 0 w 1641982"/>
                      <a:gd name="connsiteY5" fmla="*/ 551765 h 1262117"/>
                      <a:gd name="connsiteX6" fmla="*/ 14459 w 1641982"/>
                      <a:gd name="connsiteY6" fmla="*/ 543917 h 1262117"/>
                      <a:gd name="connsiteX7" fmla="*/ 1636206 w 1641982"/>
                      <a:gd name="connsiteY7" fmla="*/ 0 h 1262117"/>
                      <a:gd name="connsiteX0" fmla="*/ 1641182 w 1641982"/>
                      <a:gd name="connsiteY0" fmla="*/ 19803 h 1262014"/>
                      <a:gd name="connsiteX1" fmla="*/ 1641656 w 1641982"/>
                      <a:gd name="connsiteY1" fmla="*/ -1 h 1262014"/>
                      <a:gd name="connsiteX2" fmla="*/ 1641982 w 1641982"/>
                      <a:gd name="connsiteY2" fmla="*/ 2879 h 1262014"/>
                      <a:gd name="connsiteX3" fmla="*/ 459700 w 1641982"/>
                      <a:gd name="connsiteY3" fmla="*/ 1261690 h 1262014"/>
                      <a:gd name="connsiteX4" fmla="*/ 458707 w 1641982"/>
                      <a:gd name="connsiteY4" fmla="*/ 1262014 h 1262014"/>
                      <a:gd name="connsiteX5" fmla="*/ 0 w 1641982"/>
                      <a:gd name="connsiteY5" fmla="*/ 551662 h 1262014"/>
                      <a:gd name="connsiteX6" fmla="*/ 14459 w 1641982"/>
                      <a:gd name="connsiteY6" fmla="*/ 543814 h 1262014"/>
                      <a:gd name="connsiteX7" fmla="*/ 1641182 w 1641982"/>
                      <a:gd name="connsiteY7" fmla="*/ 19803 h 1262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982" h="1262014">
                        <a:moveTo>
                          <a:pt x="1641182" y="19803"/>
                        </a:moveTo>
                        <a:lnTo>
                          <a:pt x="1641656" y="-1"/>
                        </a:lnTo>
                        <a:cubicBezTo>
                          <a:pt x="1641765" y="959"/>
                          <a:pt x="1641873" y="1919"/>
                          <a:pt x="1641982" y="2879"/>
                        </a:cubicBezTo>
                        <a:lnTo>
                          <a:pt x="459700" y="1261690"/>
                        </a:lnTo>
                        <a:lnTo>
                          <a:pt x="458707" y="1262014"/>
                        </a:lnTo>
                        <a:lnTo>
                          <a:pt x="0" y="551662"/>
                        </a:lnTo>
                        <a:lnTo>
                          <a:pt x="14459" y="543814"/>
                        </a:lnTo>
                        <a:lnTo>
                          <a:pt x="1641182" y="1980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607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任意多边形 242"/>
                  <p:cNvSpPr/>
                  <p:nvPr/>
                </p:nvSpPr>
                <p:spPr>
                  <a:xfrm>
                    <a:off x="7899809" y="6835336"/>
                    <a:ext cx="1072163" cy="860452"/>
                  </a:xfrm>
                  <a:custGeom>
                    <a:avLst/>
                    <a:gdLst>
                      <a:gd name="connsiteX0" fmla="*/ 0 w 1077038"/>
                      <a:gd name="connsiteY0" fmla="*/ 0 h 841580"/>
                      <a:gd name="connsiteX1" fmla="*/ 1077038 w 1077038"/>
                      <a:gd name="connsiteY1" fmla="*/ 20069 h 841580"/>
                      <a:gd name="connsiteX2" fmla="*/ 95232 w 1077038"/>
                      <a:gd name="connsiteY2" fmla="*/ 841580 h 841580"/>
                      <a:gd name="connsiteX3" fmla="*/ 0 w 1077038"/>
                      <a:gd name="connsiteY3" fmla="*/ 0 h 841580"/>
                      <a:gd name="connsiteX0" fmla="*/ 0 w 1031840"/>
                      <a:gd name="connsiteY0" fmla="*/ 0 h 841580"/>
                      <a:gd name="connsiteX1" fmla="*/ 1031840 w 1031840"/>
                      <a:gd name="connsiteY1" fmla="*/ 37453 h 841580"/>
                      <a:gd name="connsiteX2" fmla="*/ 95232 w 1031840"/>
                      <a:gd name="connsiteY2" fmla="*/ 841580 h 841580"/>
                      <a:gd name="connsiteX3" fmla="*/ 0 w 1031840"/>
                      <a:gd name="connsiteY3" fmla="*/ 0 h 841580"/>
                      <a:gd name="connsiteX0" fmla="*/ 0 w 1052701"/>
                      <a:gd name="connsiteY0" fmla="*/ 0 h 841580"/>
                      <a:gd name="connsiteX1" fmla="*/ 1052701 w 1052701"/>
                      <a:gd name="connsiteY1" fmla="*/ 33976 h 841580"/>
                      <a:gd name="connsiteX2" fmla="*/ 95232 w 1052701"/>
                      <a:gd name="connsiteY2" fmla="*/ 841580 h 841580"/>
                      <a:gd name="connsiteX3" fmla="*/ 0 w 1052701"/>
                      <a:gd name="connsiteY3" fmla="*/ 0 h 841580"/>
                      <a:gd name="connsiteX0" fmla="*/ 0 w 1038212"/>
                      <a:gd name="connsiteY0" fmla="*/ 0 h 841580"/>
                      <a:gd name="connsiteX1" fmla="*/ 1038212 w 1038212"/>
                      <a:gd name="connsiteY1" fmla="*/ 39772 h 841580"/>
                      <a:gd name="connsiteX2" fmla="*/ 95232 w 1038212"/>
                      <a:gd name="connsiteY2" fmla="*/ 841580 h 841580"/>
                      <a:gd name="connsiteX3" fmla="*/ 0 w 1038212"/>
                      <a:gd name="connsiteY3" fmla="*/ 0 h 841580"/>
                      <a:gd name="connsiteX0" fmla="*/ 0 w 1055597"/>
                      <a:gd name="connsiteY0" fmla="*/ 0 h 841580"/>
                      <a:gd name="connsiteX1" fmla="*/ 1055597 w 1055597"/>
                      <a:gd name="connsiteY1" fmla="*/ 39772 h 841580"/>
                      <a:gd name="connsiteX2" fmla="*/ 95232 w 1055597"/>
                      <a:gd name="connsiteY2" fmla="*/ 841580 h 841580"/>
                      <a:gd name="connsiteX3" fmla="*/ 0 w 1055597"/>
                      <a:gd name="connsiteY3" fmla="*/ 0 h 841580"/>
                      <a:gd name="connsiteX0" fmla="*/ 0 w 1046904"/>
                      <a:gd name="connsiteY0" fmla="*/ 0 h 841580"/>
                      <a:gd name="connsiteX1" fmla="*/ 1046904 w 1046904"/>
                      <a:gd name="connsiteY1" fmla="*/ 39772 h 841580"/>
                      <a:gd name="connsiteX2" fmla="*/ 95232 w 1046904"/>
                      <a:gd name="connsiteY2" fmla="*/ 841580 h 841580"/>
                      <a:gd name="connsiteX3" fmla="*/ 0 w 1046904"/>
                      <a:gd name="connsiteY3" fmla="*/ 0 h 841580"/>
                      <a:gd name="connsiteX0" fmla="*/ 0 w 1060048"/>
                      <a:gd name="connsiteY0" fmla="*/ 0 h 841580"/>
                      <a:gd name="connsiteX1" fmla="*/ 1060048 w 1060048"/>
                      <a:gd name="connsiteY1" fmla="*/ 39772 h 841580"/>
                      <a:gd name="connsiteX2" fmla="*/ 108376 w 1060048"/>
                      <a:gd name="connsiteY2" fmla="*/ 841580 h 841580"/>
                      <a:gd name="connsiteX3" fmla="*/ 0 w 1060048"/>
                      <a:gd name="connsiteY3" fmla="*/ 0 h 841580"/>
                      <a:gd name="connsiteX0" fmla="*/ 0 w 1060048"/>
                      <a:gd name="connsiteY0" fmla="*/ 0 h 841580"/>
                      <a:gd name="connsiteX1" fmla="*/ 1060048 w 1060048"/>
                      <a:gd name="connsiteY1" fmla="*/ 39772 h 841580"/>
                      <a:gd name="connsiteX2" fmla="*/ 108376 w 1060048"/>
                      <a:gd name="connsiteY2" fmla="*/ 841580 h 841580"/>
                      <a:gd name="connsiteX3" fmla="*/ 0 w 1060048"/>
                      <a:gd name="connsiteY3" fmla="*/ 0 h 841580"/>
                      <a:gd name="connsiteX0" fmla="*/ 0 w 1060048"/>
                      <a:gd name="connsiteY0" fmla="*/ 0 h 848152"/>
                      <a:gd name="connsiteX1" fmla="*/ 1060048 w 1060048"/>
                      <a:gd name="connsiteY1" fmla="*/ 39772 h 848152"/>
                      <a:gd name="connsiteX2" fmla="*/ 95233 w 1060048"/>
                      <a:gd name="connsiteY2" fmla="*/ 848152 h 848152"/>
                      <a:gd name="connsiteX3" fmla="*/ 0 w 1060048"/>
                      <a:gd name="connsiteY3" fmla="*/ 0 h 848152"/>
                      <a:gd name="connsiteX0" fmla="*/ 0 w 1060048"/>
                      <a:gd name="connsiteY0" fmla="*/ 0 h 833224"/>
                      <a:gd name="connsiteX1" fmla="*/ 1060048 w 1060048"/>
                      <a:gd name="connsiteY1" fmla="*/ 24844 h 833224"/>
                      <a:gd name="connsiteX2" fmla="*/ 95233 w 1060048"/>
                      <a:gd name="connsiteY2" fmla="*/ 833224 h 833224"/>
                      <a:gd name="connsiteX3" fmla="*/ 0 w 1060048"/>
                      <a:gd name="connsiteY3" fmla="*/ 0 h 833224"/>
                      <a:gd name="connsiteX0" fmla="*/ 0 w 1065026"/>
                      <a:gd name="connsiteY0" fmla="*/ 0 h 848152"/>
                      <a:gd name="connsiteX1" fmla="*/ 1065026 w 1065026"/>
                      <a:gd name="connsiteY1" fmla="*/ 39772 h 848152"/>
                      <a:gd name="connsiteX2" fmla="*/ 100211 w 1065026"/>
                      <a:gd name="connsiteY2" fmla="*/ 848152 h 848152"/>
                      <a:gd name="connsiteX3" fmla="*/ 0 w 1065026"/>
                      <a:gd name="connsiteY3" fmla="*/ 0 h 848152"/>
                      <a:gd name="connsiteX0" fmla="*/ 0 w 1065026"/>
                      <a:gd name="connsiteY0" fmla="*/ 0 h 848152"/>
                      <a:gd name="connsiteX1" fmla="*/ 1065026 w 1065026"/>
                      <a:gd name="connsiteY1" fmla="*/ 39772 h 848152"/>
                      <a:gd name="connsiteX2" fmla="*/ 100211 w 1065026"/>
                      <a:gd name="connsiteY2" fmla="*/ 848152 h 848152"/>
                      <a:gd name="connsiteX3" fmla="*/ 0 w 1065026"/>
                      <a:gd name="connsiteY3" fmla="*/ 0 h 848152"/>
                      <a:gd name="connsiteX0" fmla="*/ 0 w 1074346"/>
                      <a:gd name="connsiteY0" fmla="*/ 0 h 857472"/>
                      <a:gd name="connsiteX1" fmla="*/ 1074346 w 1074346"/>
                      <a:gd name="connsiteY1" fmla="*/ 49092 h 857472"/>
                      <a:gd name="connsiteX2" fmla="*/ 109531 w 1074346"/>
                      <a:gd name="connsiteY2" fmla="*/ 857472 h 857472"/>
                      <a:gd name="connsiteX3" fmla="*/ 0 w 1074346"/>
                      <a:gd name="connsiteY3" fmla="*/ 0 h 857472"/>
                      <a:gd name="connsiteX0" fmla="*/ 0 w 1043090"/>
                      <a:gd name="connsiteY0" fmla="*/ 0 h 857472"/>
                      <a:gd name="connsiteX1" fmla="*/ 1043090 w 1043090"/>
                      <a:gd name="connsiteY1" fmla="*/ 49092 h 857472"/>
                      <a:gd name="connsiteX2" fmla="*/ 109531 w 1043090"/>
                      <a:gd name="connsiteY2" fmla="*/ 857472 h 857472"/>
                      <a:gd name="connsiteX3" fmla="*/ 0 w 1043090"/>
                      <a:gd name="connsiteY3" fmla="*/ 0 h 857472"/>
                      <a:gd name="connsiteX0" fmla="*/ 0 w 1061842"/>
                      <a:gd name="connsiteY0" fmla="*/ 0 h 857472"/>
                      <a:gd name="connsiteX1" fmla="*/ 1061842 w 1061842"/>
                      <a:gd name="connsiteY1" fmla="*/ 36590 h 857472"/>
                      <a:gd name="connsiteX2" fmla="*/ 109531 w 1061842"/>
                      <a:gd name="connsiteY2" fmla="*/ 857472 h 857472"/>
                      <a:gd name="connsiteX3" fmla="*/ 0 w 1061842"/>
                      <a:gd name="connsiteY3" fmla="*/ 0 h 857472"/>
                      <a:gd name="connsiteX0" fmla="*/ 0 w 1061842"/>
                      <a:gd name="connsiteY0" fmla="*/ 0 h 844970"/>
                      <a:gd name="connsiteX1" fmla="*/ 1061842 w 1061842"/>
                      <a:gd name="connsiteY1" fmla="*/ 36590 h 844970"/>
                      <a:gd name="connsiteX2" fmla="*/ 103280 w 1061842"/>
                      <a:gd name="connsiteY2" fmla="*/ 844970 h 844970"/>
                      <a:gd name="connsiteX3" fmla="*/ 0 w 1061842"/>
                      <a:gd name="connsiteY3" fmla="*/ 0 h 844970"/>
                      <a:gd name="connsiteX0" fmla="*/ 0 w 1061842"/>
                      <a:gd name="connsiteY0" fmla="*/ 0 h 860452"/>
                      <a:gd name="connsiteX1" fmla="*/ 1061842 w 1061842"/>
                      <a:gd name="connsiteY1" fmla="*/ 36590 h 860452"/>
                      <a:gd name="connsiteX2" fmla="*/ 103280 w 1061842"/>
                      <a:gd name="connsiteY2" fmla="*/ 860452 h 860452"/>
                      <a:gd name="connsiteX3" fmla="*/ 0 w 1061842"/>
                      <a:gd name="connsiteY3" fmla="*/ 0 h 860452"/>
                      <a:gd name="connsiteX0" fmla="*/ 0 w 1072162"/>
                      <a:gd name="connsiteY0" fmla="*/ 0 h 860452"/>
                      <a:gd name="connsiteX1" fmla="*/ 1072162 w 1072162"/>
                      <a:gd name="connsiteY1" fmla="*/ 41751 h 860452"/>
                      <a:gd name="connsiteX2" fmla="*/ 103280 w 1072162"/>
                      <a:gd name="connsiteY2" fmla="*/ 860452 h 860452"/>
                      <a:gd name="connsiteX3" fmla="*/ 0 w 1072162"/>
                      <a:gd name="connsiteY3" fmla="*/ 0 h 860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2162" h="860452">
                        <a:moveTo>
                          <a:pt x="0" y="0"/>
                        </a:moveTo>
                        <a:lnTo>
                          <a:pt x="1072162" y="41751"/>
                        </a:lnTo>
                        <a:lnTo>
                          <a:pt x="103280" y="86045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03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任意多边形 243"/>
                  <p:cNvSpPr/>
                  <p:nvPr/>
                </p:nvSpPr>
                <p:spPr>
                  <a:xfrm>
                    <a:off x="8365514" y="5942596"/>
                    <a:ext cx="1117397" cy="945646"/>
                  </a:xfrm>
                  <a:custGeom>
                    <a:avLst/>
                    <a:gdLst>
                      <a:gd name="connsiteX0" fmla="*/ 0 w 1117635"/>
                      <a:gd name="connsiteY0" fmla="*/ 0 h 944662"/>
                      <a:gd name="connsiteX1" fmla="*/ 2513 w 1117635"/>
                      <a:gd name="connsiteY1" fmla="*/ 2 h 944662"/>
                      <a:gd name="connsiteX2" fmla="*/ 1117635 w 1117635"/>
                      <a:gd name="connsiteY2" fmla="*/ 49068 h 944662"/>
                      <a:gd name="connsiteX3" fmla="*/ 592185 w 1117635"/>
                      <a:gd name="connsiteY3" fmla="*/ 944662 h 944662"/>
                      <a:gd name="connsiteX4" fmla="*/ 581314 w 1117635"/>
                      <a:gd name="connsiteY4" fmla="*/ 944212 h 944662"/>
                      <a:gd name="connsiteX5" fmla="*/ 0 w 1117635"/>
                      <a:gd name="connsiteY5" fmla="*/ 0 h 944662"/>
                      <a:gd name="connsiteX0" fmla="*/ 0 w 1101272"/>
                      <a:gd name="connsiteY0" fmla="*/ 0 h 944662"/>
                      <a:gd name="connsiteX1" fmla="*/ 2513 w 1101272"/>
                      <a:gd name="connsiteY1" fmla="*/ 2 h 944662"/>
                      <a:gd name="connsiteX2" fmla="*/ 1101272 w 1101272"/>
                      <a:gd name="connsiteY2" fmla="*/ 65431 h 944662"/>
                      <a:gd name="connsiteX3" fmla="*/ 592185 w 1101272"/>
                      <a:gd name="connsiteY3" fmla="*/ 944662 h 944662"/>
                      <a:gd name="connsiteX4" fmla="*/ 581314 w 1101272"/>
                      <a:gd name="connsiteY4" fmla="*/ 944212 h 944662"/>
                      <a:gd name="connsiteX5" fmla="*/ 0 w 1101272"/>
                      <a:gd name="connsiteY5" fmla="*/ 0 h 944662"/>
                      <a:gd name="connsiteX0" fmla="*/ 0 w 1101272"/>
                      <a:gd name="connsiteY0" fmla="*/ 0 h 944212"/>
                      <a:gd name="connsiteX1" fmla="*/ 2513 w 1101272"/>
                      <a:gd name="connsiteY1" fmla="*/ 2 h 944212"/>
                      <a:gd name="connsiteX2" fmla="*/ 1101272 w 1101272"/>
                      <a:gd name="connsiteY2" fmla="*/ 65431 h 944212"/>
                      <a:gd name="connsiteX3" fmla="*/ 581314 w 1101272"/>
                      <a:gd name="connsiteY3" fmla="*/ 944212 h 944212"/>
                      <a:gd name="connsiteX4" fmla="*/ 0 w 1101272"/>
                      <a:gd name="connsiteY4" fmla="*/ 0 h 944212"/>
                      <a:gd name="connsiteX0" fmla="*/ 0 w 1101272"/>
                      <a:gd name="connsiteY0" fmla="*/ 0 h 949287"/>
                      <a:gd name="connsiteX1" fmla="*/ 2513 w 1101272"/>
                      <a:gd name="connsiteY1" fmla="*/ 2 h 949287"/>
                      <a:gd name="connsiteX2" fmla="*/ 1101272 w 1101272"/>
                      <a:gd name="connsiteY2" fmla="*/ 65431 h 949287"/>
                      <a:gd name="connsiteX3" fmla="*/ 576238 w 1101272"/>
                      <a:gd name="connsiteY3" fmla="*/ 949287 h 949287"/>
                      <a:gd name="connsiteX4" fmla="*/ 0 w 1101272"/>
                      <a:gd name="connsiteY4" fmla="*/ 0 h 949287"/>
                      <a:gd name="connsiteX0" fmla="*/ 0 w 1101272"/>
                      <a:gd name="connsiteY0" fmla="*/ 0 h 944212"/>
                      <a:gd name="connsiteX1" fmla="*/ 2513 w 1101272"/>
                      <a:gd name="connsiteY1" fmla="*/ 2 h 944212"/>
                      <a:gd name="connsiteX2" fmla="*/ 1101272 w 1101272"/>
                      <a:gd name="connsiteY2" fmla="*/ 65431 h 944212"/>
                      <a:gd name="connsiteX3" fmla="*/ 571163 w 1101272"/>
                      <a:gd name="connsiteY3" fmla="*/ 944212 h 944212"/>
                      <a:gd name="connsiteX4" fmla="*/ 0 w 1101272"/>
                      <a:gd name="connsiteY4" fmla="*/ 0 h 944212"/>
                      <a:gd name="connsiteX0" fmla="*/ 0 w 1110592"/>
                      <a:gd name="connsiteY0" fmla="*/ 9318 h 944210"/>
                      <a:gd name="connsiteX1" fmla="*/ 11833 w 1110592"/>
                      <a:gd name="connsiteY1" fmla="*/ 0 h 944210"/>
                      <a:gd name="connsiteX2" fmla="*/ 1110592 w 1110592"/>
                      <a:gd name="connsiteY2" fmla="*/ 65429 h 944210"/>
                      <a:gd name="connsiteX3" fmla="*/ 580483 w 1110592"/>
                      <a:gd name="connsiteY3" fmla="*/ 944210 h 944210"/>
                      <a:gd name="connsiteX4" fmla="*/ 0 w 1110592"/>
                      <a:gd name="connsiteY4" fmla="*/ 9318 h 944210"/>
                      <a:gd name="connsiteX0" fmla="*/ 568651 w 1098760"/>
                      <a:gd name="connsiteY0" fmla="*/ 944210 h 944210"/>
                      <a:gd name="connsiteX1" fmla="*/ 1 w 1098760"/>
                      <a:gd name="connsiteY1" fmla="*/ 0 h 944210"/>
                      <a:gd name="connsiteX2" fmla="*/ 1098760 w 1098760"/>
                      <a:gd name="connsiteY2" fmla="*/ 65429 h 944210"/>
                      <a:gd name="connsiteX3" fmla="*/ 568651 w 1098760"/>
                      <a:gd name="connsiteY3" fmla="*/ 944210 h 944210"/>
                      <a:gd name="connsiteX0" fmla="*/ 587289 w 1117398"/>
                      <a:gd name="connsiteY0" fmla="*/ 934892 h 934892"/>
                      <a:gd name="connsiteX1" fmla="*/ 0 w 1117398"/>
                      <a:gd name="connsiteY1" fmla="*/ 0 h 934892"/>
                      <a:gd name="connsiteX2" fmla="*/ 1117398 w 1117398"/>
                      <a:gd name="connsiteY2" fmla="*/ 56111 h 934892"/>
                      <a:gd name="connsiteX3" fmla="*/ 587289 w 1117398"/>
                      <a:gd name="connsiteY3" fmla="*/ 934892 h 934892"/>
                      <a:gd name="connsiteX0" fmla="*/ 587289 w 1125325"/>
                      <a:gd name="connsiteY0" fmla="*/ 934892 h 934892"/>
                      <a:gd name="connsiteX1" fmla="*/ 0 w 1125325"/>
                      <a:gd name="connsiteY1" fmla="*/ 0 h 934892"/>
                      <a:gd name="connsiteX2" fmla="*/ 1125325 w 1125325"/>
                      <a:gd name="connsiteY2" fmla="*/ 16479 h 934892"/>
                      <a:gd name="connsiteX3" fmla="*/ 587289 w 1125325"/>
                      <a:gd name="connsiteY3" fmla="*/ 934892 h 934892"/>
                      <a:gd name="connsiteX0" fmla="*/ 587289 w 1117398"/>
                      <a:gd name="connsiteY0" fmla="*/ 942192 h 942192"/>
                      <a:gd name="connsiteX1" fmla="*/ 0 w 1117398"/>
                      <a:gd name="connsiteY1" fmla="*/ 7300 h 942192"/>
                      <a:gd name="connsiteX2" fmla="*/ 1117398 w 1117398"/>
                      <a:gd name="connsiteY2" fmla="*/ 0 h 942192"/>
                      <a:gd name="connsiteX3" fmla="*/ 587289 w 1117398"/>
                      <a:gd name="connsiteY3" fmla="*/ 942192 h 942192"/>
                      <a:gd name="connsiteX0" fmla="*/ 598041 w 1117398"/>
                      <a:gd name="connsiteY0" fmla="*/ 952946 h 952946"/>
                      <a:gd name="connsiteX1" fmla="*/ 0 w 1117398"/>
                      <a:gd name="connsiteY1" fmla="*/ 7300 h 952946"/>
                      <a:gd name="connsiteX2" fmla="*/ 1117398 w 1117398"/>
                      <a:gd name="connsiteY2" fmla="*/ 0 h 952946"/>
                      <a:gd name="connsiteX3" fmla="*/ 598041 w 1117398"/>
                      <a:gd name="connsiteY3" fmla="*/ 952946 h 952946"/>
                      <a:gd name="connsiteX0" fmla="*/ 598041 w 1117398"/>
                      <a:gd name="connsiteY0" fmla="*/ 947570 h 947570"/>
                      <a:gd name="connsiteX1" fmla="*/ 0 w 1117398"/>
                      <a:gd name="connsiteY1" fmla="*/ 1924 h 947570"/>
                      <a:gd name="connsiteX2" fmla="*/ 1117398 w 1117398"/>
                      <a:gd name="connsiteY2" fmla="*/ 0 h 947570"/>
                      <a:gd name="connsiteX3" fmla="*/ 598041 w 1117398"/>
                      <a:gd name="connsiteY3" fmla="*/ 947570 h 947570"/>
                      <a:gd name="connsiteX0" fmla="*/ 598041 w 1117398"/>
                      <a:gd name="connsiteY0" fmla="*/ 945646 h 945646"/>
                      <a:gd name="connsiteX1" fmla="*/ 0 w 1117398"/>
                      <a:gd name="connsiteY1" fmla="*/ 0 h 945646"/>
                      <a:gd name="connsiteX2" fmla="*/ 1117398 w 1117398"/>
                      <a:gd name="connsiteY2" fmla="*/ 8830 h 945646"/>
                      <a:gd name="connsiteX3" fmla="*/ 598041 w 1117398"/>
                      <a:gd name="connsiteY3" fmla="*/ 945646 h 945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17398" h="945646">
                        <a:moveTo>
                          <a:pt x="598041" y="945646"/>
                        </a:moveTo>
                        <a:lnTo>
                          <a:pt x="0" y="0"/>
                        </a:lnTo>
                        <a:lnTo>
                          <a:pt x="1117398" y="8830"/>
                        </a:lnTo>
                        <a:lnTo>
                          <a:pt x="598041" y="945646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任意多边形 244"/>
                  <p:cNvSpPr/>
                  <p:nvPr/>
                </p:nvSpPr>
                <p:spPr>
                  <a:xfrm>
                    <a:off x="5226403" y="5905911"/>
                    <a:ext cx="1049074" cy="1498387"/>
                  </a:xfrm>
                  <a:custGeom>
                    <a:avLst/>
                    <a:gdLst>
                      <a:gd name="connsiteX0" fmla="*/ 699638 w 1033741"/>
                      <a:gd name="connsiteY0" fmla="*/ 0 h 1462862"/>
                      <a:gd name="connsiteX1" fmla="*/ 1033741 w 1033741"/>
                      <a:gd name="connsiteY1" fmla="*/ 1461650 h 1462862"/>
                      <a:gd name="connsiteX2" fmla="*/ 1030163 w 1033741"/>
                      <a:gd name="connsiteY2" fmla="*/ 1462862 h 1462862"/>
                      <a:gd name="connsiteX3" fmla="*/ 7659 w 1033741"/>
                      <a:gd name="connsiteY3" fmla="*/ 589828 h 1462862"/>
                      <a:gd name="connsiteX4" fmla="*/ 0 w 1033741"/>
                      <a:gd name="connsiteY4" fmla="*/ 556318 h 1462862"/>
                      <a:gd name="connsiteX5" fmla="*/ 699638 w 1033741"/>
                      <a:gd name="connsiteY5" fmla="*/ 0 h 1462862"/>
                      <a:gd name="connsiteX0" fmla="*/ 699638 w 1033741"/>
                      <a:gd name="connsiteY0" fmla="*/ 0 h 1462862"/>
                      <a:gd name="connsiteX1" fmla="*/ 1033741 w 1033741"/>
                      <a:gd name="connsiteY1" fmla="*/ 1461650 h 1462862"/>
                      <a:gd name="connsiteX2" fmla="*/ 1030163 w 1033741"/>
                      <a:gd name="connsiteY2" fmla="*/ 1462862 h 1462862"/>
                      <a:gd name="connsiteX3" fmla="*/ 0 w 1033741"/>
                      <a:gd name="connsiteY3" fmla="*/ 556318 h 1462862"/>
                      <a:gd name="connsiteX4" fmla="*/ 699638 w 1033741"/>
                      <a:gd name="connsiteY4" fmla="*/ 0 h 1462862"/>
                      <a:gd name="connsiteX0" fmla="*/ 704822 w 1038925"/>
                      <a:gd name="connsiteY0" fmla="*/ 0 h 1462862"/>
                      <a:gd name="connsiteX1" fmla="*/ 1038925 w 1038925"/>
                      <a:gd name="connsiteY1" fmla="*/ 1461650 h 1462862"/>
                      <a:gd name="connsiteX2" fmla="*/ 1035347 w 1038925"/>
                      <a:gd name="connsiteY2" fmla="*/ 1462862 h 1462862"/>
                      <a:gd name="connsiteX3" fmla="*/ 0 w 1038925"/>
                      <a:gd name="connsiteY3" fmla="*/ 561503 h 1462862"/>
                      <a:gd name="connsiteX4" fmla="*/ 704822 w 1038925"/>
                      <a:gd name="connsiteY4" fmla="*/ 0 h 1462862"/>
                      <a:gd name="connsiteX0" fmla="*/ 709898 w 1038925"/>
                      <a:gd name="connsiteY0" fmla="*/ 0 h 1473013"/>
                      <a:gd name="connsiteX1" fmla="*/ 1038925 w 1038925"/>
                      <a:gd name="connsiteY1" fmla="*/ 1471801 h 1473013"/>
                      <a:gd name="connsiteX2" fmla="*/ 1035347 w 1038925"/>
                      <a:gd name="connsiteY2" fmla="*/ 1473013 h 1473013"/>
                      <a:gd name="connsiteX3" fmla="*/ 0 w 1038925"/>
                      <a:gd name="connsiteY3" fmla="*/ 571654 h 1473013"/>
                      <a:gd name="connsiteX4" fmla="*/ 709898 w 1038925"/>
                      <a:gd name="connsiteY4" fmla="*/ 0 h 1473013"/>
                      <a:gd name="connsiteX0" fmla="*/ 720047 w 1049074"/>
                      <a:gd name="connsiteY0" fmla="*/ 0 h 1473013"/>
                      <a:gd name="connsiteX1" fmla="*/ 1049074 w 1049074"/>
                      <a:gd name="connsiteY1" fmla="*/ 1471801 h 1473013"/>
                      <a:gd name="connsiteX2" fmla="*/ 1045496 w 1049074"/>
                      <a:gd name="connsiteY2" fmla="*/ 1473013 h 1473013"/>
                      <a:gd name="connsiteX3" fmla="*/ 0 w 1049074"/>
                      <a:gd name="connsiteY3" fmla="*/ 571654 h 1473013"/>
                      <a:gd name="connsiteX4" fmla="*/ 720047 w 1049074"/>
                      <a:gd name="connsiteY4" fmla="*/ 0 h 1473013"/>
                      <a:gd name="connsiteX0" fmla="*/ 714973 w 1049074"/>
                      <a:gd name="connsiteY0" fmla="*/ 0 h 1498388"/>
                      <a:gd name="connsiteX1" fmla="*/ 1049074 w 1049074"/>
                      <a:gd name="connsiteY1" fmla="*/ 1497176 h 1498388"/>
                      <a:gd name="connsiteX2" fmla="*/ 1045496 w 1049074"/>
                      <a:gd name="connsiteY2" fmla="*/ 1498388 h 1498388"/>
                      <a:gd name="connsiteX3" fmla="*/ 0 w 1049074"/>
                      <a:gd name="connsiteY3" fmla="*/ 597029 h 1498388"/>
                      <a:gd name="connsiteX4" fmla="*/ 714973 w 1049074"/>
                      <a:gd name="connsiteY4" fmla="*/ 0 h 149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9074" h="1498388">
                        <a:moveTo>
                          <a:pt x="714973" y="0"/>
                        </a:moveTo>
                        <a:lnTo>
                          <a:pt x="1049074" y="1497176"/>
                        </a:lnTo>
                        <a:lnTo>
                          <a:pt x="1045496" y="1498388"/>
                        </a:lnTo>
                        <a:lnTo>
                          <a:pt x="0" y="597029"/>
                        </a:lnTo>
                        <a:lnTo>
                          <a:pt x="714973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任意多边形 245"/>
                  <p:cNvSpPr/>
                  <p:nvPr/>
                </p:nvSpPr>
                <p:spPr>
                  <a:xfrm>
                    <a:off x="7901935" y="5924067"/>
                    <a:ext cx="1061745" cy="957720"/>
                  </a:xfrm>
                  <a:custGeom>
                    <a:avLst/>
                    <a:gdLst>
                      <a:gd name="connsiteX0" fmla="*/ 459645 w 1055336"/>
                      <a:gd name="connsiteY0" fmla="*/ 0 h 952645"/>
                      <a:gd name="connsiteX1" fmla="*/ 474709 w 1055336"/>
                      <a:gd name="connsiteY1" fmla="*/ 0 h 952645"/>
                      <a:gd name="connsiteX2" fmla="*/ 1055336 w 1055336"/>
                      <a:gd name="connsiteY2" fmla="*/ 952645 h 952645"/>
                      <a:gd name="connsiteX3" fmla="*/ 8817 w 1055336"/>
                      <a:gd name="connsiteY3" fmla="*/ 907447 h 952645"/>
                      <a:gd name="connsiteX4" fmla="*/ 7104 w 1055336"/>
                      <a:gd name="connsiteY4" fmla="*/ 908028 h 952645"/>
                      <a:gd name="connsiteX5" fmla="*/ 0 w 1055336"/>
                      <a:gd name="connsiteY5" fmla="*/ 904813 h 952645"/>
                      <a:gd name="connsiteX6" fmla="*/ 459645 w 1055336"/>
                      <a:gd name="connsiteY6" fmla="*/ 0 h 952645"/>
                      <a:gd name="connsiteX0" fmla="*/ 0 w 1055336"/>
                      <a:gd name="connsiteY0" fmla="*/ 904813 h 952645"/>
                      <a:gd name="connsiteX1" fmla="*/ 474709 w 1055336"/>
                      <a:gd name="connsiteY1" fmla="*/ 0 h 952645"/>
                      <a:gd name="connsiteX2" fmla="*/ 1055336 w 1055336"/>
                      <a:gd name="connsiteY2" fmla="*/ 952645 h 952645"/>
                      <a:gd name="connsiteX3" fmla="*/ 8817 w 1055336"/>
                      <a:gd name="connsiteY3" fmla="*/ 907447 h 952645"/>
                      <a:gd name="connsiteX4" fmla="*/ 7104 w 1055336"/>
                      <a:gd name="connsiteY4" fmla="*/ 908028 h 952645"/>
                      <a:gd name="connsiteX5" fmla="*/ 0 w 1055336"/>
                      <a:gd name="connsiteY5" fmla="*/ 904813 h 952645"/>
                      <a:gd name="connsiteX0" fmla="*/ 1 w 1048233"/>
                      <a:gd name="connsiteY0" fmla="*/ 908028 h 952645"/>
                      <a:gd name="connsiteX1" fmla="*/ 467606 w 1048233"/>
                      <a:gd name="connsiteY1" fmla="*/ 0 h 952645"/>
                      <a:gd name="connsiteX2" fmla="*/ 1048233 w 1048233"/>
                      <a:gd name="connsiteY2" fmla="*/ 952645 h 952645"/>
                      <a:gd name="connsiteX3" fmla="*/ 1714 w 1048233"/>
                      <a:gd name="connsiteY3" fmla="*/ 907447 h 952645"/>
                      <a:gd name="connsiteX4" fmla="*/ 1 w 1048233"/>
                      <a:gd name="connsiteY4" fmla="*/ 908028 h 952645"/>
                      <a:gd name="connsiteX0" fmla="*/ 0 w 1046519"/>
                      <a:gd name="connsiteY0" fmla="*/ 907447 h 952645"/>
                      <a:gd name="connsiteX1" fmla="*/ 465892 w 1046519"/>
                      <a:gd name="connsiteY1" fmla="*/ 0 h 952645"/>
                      <a:gd name="connsiteX2" fmla="*/ 1046519 w 1046519"/>
                      <a:gd name="connsiteY2" fmla="*/ 952645 h 952645"/>
                      <a:gd name="connsiteX3" fmla="*/ 0 w 1046519"/>
                      <a:gd name="connsiteY3" fmla="*/ 907447 h 952645"/>
                      <a:gd name="connsiteX0" fmla="*/ 0 w 1061745"/>
                      <a:gd name="connsiteY0" fmla="*/ 922671 h 952645"/>
                      <a:gd name="connsiteX1" fmla="*/ 481118 w 1061745"/>
                      <a:gd name="connsiteY1" fmla="*/ 0 h 952645"/>
                      <a:gd name="connsiteX2" fmla="*/ 1061745 w 1061745"/>
                      <a:gd name="connsiteY2" fmla="*/ 952645 h 952645"/>
                      <a:gd name="connsiteX3" fmla="*/ 0 w 1061745"/>
                      <a:gd name="connsiteY3" fmla="*/ 922671 h 952645"/>
                      <a:gd name="connsiteX0" fmla="*/ 0 w 1061745"/>
                      <a:gd name="connsiteY0" fmla="*/ 922671 h 957720"/>
                      <a:gd name="connsiteX1" fmla="*/ 481118 w 1061745"/>
                      <a:gd name="connsiteY1" fmla="*/ 0 h 957720"/>
                      <a:gd name="connsiteX2" fmla="*/ 1061745 w 1061745"/>
                      <a:gd name="connsiteY2" fmla="*/ 957720 h 957720"/>
                      <a:gd name="connsiteX3" fmla="*/ 0 w 1061745"/>
                      <a:gd name="connsiteY3" fmla="*/ 922671 h 95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1745" h="957720">
                        <a:moveTo>
                          <a:pt x="0" y="922671"/>
                        </a:moveTo>
                        <a:lnTo>
                          <a:pt x="481118" y="0"/>
                        </a:lnTo>
                        <a:lnTo>
                          <a:pt x="1061745" y="957720"/>
                        </a:lnTo>
                        <a:lnTo>
                          <a:pt x="0" y="92267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7" name="任意多边形 246"/>
                  <p:cNvSpPr/>
                  <p:nvPr/>
                </p:nvSpPr>
                <p:spPr>
                  <a:xfrm>
                    <a:off x="2810105" y="3961898"/>
                    <a:ext cx="1640335" cy="1203415"/>
                  </a:xfrm>
                  <a:custGeom>
                    <a:avLst/>
                    <a:gdLst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8274 h 1203416"/>
                      <a:gd name="connsiteX4" fmla="*/ 15445 w 1640335"/>
                      <a:gd name="connsiteY4" fmla="*/ 193301 h 1203416"/>
                      <a:gd name="connsiteX5" fmla="*/ 1639013 w 1640335"/>
                      <a:gd name="connsiteY5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8274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59 w 1640335"/>
                      <a:gd name="connsiteY3" fmla="*/ 206966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59 w 1640335"/>
                      <a:gd name="connsiteY3" fmla="*/ 206966 h 1203416"/>
                      <a:gd name="connsiteX4" fmla="*/ 1639013 w 1640335"/>
                      <a:gd name="connsiteY4" fmla="*/ 0 h 1203416"/>
                      <a:gd name="connsiteX0" fmla="*/ 1639013 w 1640335"/>
                      <a:gd name="connsiteY0" fmla="*/ 0 h 1203416"/>
                      <a:gd name="connsiteX1" fmla="*/ 1640335 w 1640335"/>
                      <a:gd name="connsiteY1" fmla="*/ 2830 h 1203416"/>
                      <a:gd name="connsiteX2" fmla="*/ 0 w 1640335"/>
                      <a:gd name="connsiteY2" fmla="*/ 1203416 h 1203416"/>
                      <a:gd name="connsiteX3" fmla="*/ 13960 w 1640335"/>
                      <a:gd name="connsiteY3" fmla="*/ 191742 h 1203416"/>
                      <a:gd name="connsiteX4" fmla="*/ 1639013 w 1640335"/>
                      <a:gd name="connsiteY4" fmla="*/ 0 h 1203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0335" h="1203416">
                        <a:moveTo>
                          <a:pt x="1639013" y="0"/>
                        </a:moveTo>
                        <a:lnTo>
                          <a:pt x="1640335" y="2830"/>
                        </a:lnTo>
                        <a:lnTo>
                          <a:pt x="0" y="1203416"/>
                        </a:lnTo>
                        <a:lnTo>
                          <a:pt x="13960" y="191742"/>
                        </a:lnTo>
                        <a:lnTo>
                          <a:pt x="1639013" y="0"/>
                        </a:lnTo>
                        <a:close/>
                      </a:path>
                    </a:pathLst>
                  </a:custGeom>
                  <a:solidFill>
                    <a:srgbClr val="33233E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任意多边形 247"/>
                  <p:cNvSpPr/>
                  <p:nvPr/>
                </p:nvSpPr>
                <p:spPr>
                  <a:xfrm>
                    <a:off x="2822166" y="5167987"/>
                    <a:ext cx="1096872" cy="809144"/>
                  </a:xfrm>
                  <a:custGeom>
                    <a:avLst/>
                    <a:gdLst>
                      <a:gd name="connsiteX0" fmla="*/ 0 w 1071555"/>
                      <a:gd name="connsiteY0" fmla="*/ 0 h 791142"/>
                      <a:gd name="connsiteX1" fmla="*/ 1071555 w 1071555"/>
                      <a:gd name="connsiteY1" fmla="*/ 765780 h 791142"/>
                      <a:gd name="connsiteX2" fmla="*/ 1068624 w 1071555"/>
                      <a:gd name="connsiteY2" fmla="*/ 776177 h 791142"/>
                      <a:gd name="connsiteX3" fmla="*/ 228689 w 1071555"/>
                      <a:gd name="connsiteY3" fmla="*/ 791142 h 791142"/>
                      <a:gd name="connsiteX4" fmla="*/ 0 w 1071555"/>
                      <a:gd name="connsiteY4" fmla="*/ 0 h 791142"/>
                      <a:gd name="connsiteX0" fmla="*/ 0 w 1083145"/>
                      <a:gd name="connsiteY0" fmla="*/ 0 h 802732"/>
                      <a:gd name="connsiteX1" fmla="*/ 1083145 w 1083145"/>
                      <a:gd name="connsiteY1" fmla="*/ 777370 h 802732"/>
                      <a:gd name="connsiteX2" fmla="*/ 1080214 w 1083145"/>
                      <a:gd name="connsiteY2" fmla="*/ 787767 h 802732"/>
                      <a:gd name="connsiteX3" fmla="*/ 240279 w 1083145"/>
                      <a:gd name="connsiteY3" fmla="*/ 802732 h 802732"/>
                      <a:gd name="connsiteX4" fmla="*/ 0 w 1083145"/>
                      <a:gd name="connsiteY4" fmla="*/ 0 h 802732"/>
                      <a:gd name="connsiteX0" fmla="*/ 0 w 1083145"/>
                      <a:gd name="connsiteY0" fmla="*/ 0 h 802732"/>
                      <a:gd name="connsiteX1" fmla="*/ 1083145 w 1083145"/>
                      <a:gd name="connsiteY1" fmla="*/ 777370 h 802732"/>
                      <a:gd name="connsiteX2" fmla="*/ 240279 w 1083145"/>
                      <a:gd name="connsiteY2" fmla="*/ 802732 h 802732"/>
                      <a:gd name="connsiteX3" fmla="*/ 0 w 1083145"/>
                      <a:gd name="connsiteY3" fmla="*/ 0 h 802732"/>
                      <a:gd name="connsiteX0" fmla="*/ 0 w 1093294"/>
                      <a:gd name="connsiteY0" fmla="*/ 0 h 802732"/>
                      <a:gd name="connsiteX1" fmla="*/ 1093294 w 1093294"/>
                      <a:gd name="connsiteY1" fmla="*/ 787521 h 802732"/>
                      <a:gd name="connsiteX2" fmla="*/ 240279 w 1093294"/>
                      <a:gd name="connsiteY2" fmla="*/ 802732 h 802732"/>
                      <a:gd name="connsiteX3" fmla="*/ 0 w 1093294"/>
                      <a:gd name="connsiteY3" fmla="*/ 0 h 802732"/>
                      <a:gd name="connsiteX0" fmla="*/ 0 w 1103445"/>
                      <a:gd name="connsiteY0" fmla="*/ 0 h 802732"/>
                      <a:gd name="connsiteX1" fmla="*/ 1103445 w 1103445"/>
                      <a:gd name="connsiteY1" fmla="*/ 787522 h 802732"/>
                      <a:gd name="connsiteX2" fmla="*/ 240279 w 1103445"/>
                      <a:gd name="connsiteY2" fmla="*/ 802732 h 802732"/>
                      <a:gd name="connsiteX3" fmla="*/ 0 w 1103445"/>
                      <a:gd name="connsiteY3" fmla="*/ 0 h 802732"/>
                      <a:gd name="connsiteX0" fmla="*/ 0 w 1096873"/>
                      <a:gd name="connsiteY0" fmla="*/ 0 h 802732"/>
                      <a:gd name="connsiteX1" fmla="*/ 1096873 w 1096873"/>
                      <a:gd name="connsiteY1" fmla="*/ 781053 h 802732"/>
                      <a:gd name="connsiteX2" fmla="*/ 240279 w 1096873"/>
                      <a:gd name="connsiteY2" fmla="*/ 802732 h 802732"/>
                      <a:gd name="connsiteX3" fmla="*/ 0 w 1096873"/>
                      <a:gd name="connsiteY3" fmla="*/ 0 h 802732"/>
                      <a:gd name="connsiteX0" fmla="*/ 0 w 1096873"/>
                      <a:gd name="connsiteY0" fmla="*/ 0 h 781053"/>
                      <a:gd name="connsiteX1" fmla="*/ 1096873 w 1096873"/>
                      <a:gd name="connsiteY1" fmla="*/ 781053 h 781053"/>
                      <a:gd name="connsiteX2" fmla="*/ 248204 w 1096873"/>
                      <a:gd name="connsiteY2" fmla="*/ 763726 h 781053"/>
                      <a:gd name="connsiteX3" fmla="*/ 0 w 1096873"/>
                      <a:gd name="connsiteY3" fmla="*/ 0 h 781053"/>
                      <a:gd name="connsiteX0" fmla="*/ 0 w 1096873"/>
                      <a:gd name="connsiteY0" fmla="*/ 0 h 773252"/>
                      <a:gd name="connsiteX1" fmla="*/ 1096873 w 1096873"/>
                      <a:gd name="connsiteY1" fmla="*/ 773252 h 773252"/>
                      <a:gd name="connsiteX2" fmla="*/ 248204 w 1096873"/>
                      <a:gd name="connsiteY2" fmla="*/ 763726 h 773252"/>
                      <a:gd name="connsiteX3" fmla="*/ 0 w 1096873"/>
                      <a:gd name="connsiteY3" fmla="*/ 0 h 773252"/>
                      <a:gd name="connsiteX0" fmla="*/ 0 w 1096873"/>
                      <a:gd name="connsiteY0" fmla="*/ 0 h 786830"/>
                      <a:gd name="connsiteX1" fmla="*/ 1096873 w 1096873"/>
                      <a:gd name="connsiteY1" fmla="*/ 773252 h 786830"/>
                      <a:gd name="connsiteX2" fmla="*/ 248204 w 1096873"/>
                      <a:gd name="connsiteY2" fmla="*/ 786830 h 786830"/>
                      <a:gd name="connsiteX3" fmla="*/ 0 w 1096873"/>
                      <a:gd name="connsiteY3" fmla="*/ 0 h 786830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48204 w 1096873"/>
                      <a:gd name="connsiteY2" fmla="*/ 786830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01250 w 1096873"/>
                      <a:gd name="connsiteY2" fmla="*/ 775278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11571 w 1096873"/>
                      <a:gd name="connsiteY2" fmla="*/ 780355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16730 w 1096873"/>
                      <a:gd name="connsiteY2" fmla="*/ 775278 h 796357"/>
                      <a:gd name="connsiteX3" fmla="*/ 0 w 1096873"/>
                      <a:gd name="connsiteY3" fmla="*/ 0 h 796357"/>
                      <a:gd name="connsiteX0" fmla="*/ 0 w 1096873"/>
                      <a:gd name="connsiteY0" fmla="*/ 0 h 796357"/>
                      <a:gd name="connsiteX1" fmla="*/ 1096873 w 1096873"/>
                      <a:gd name="connsiteY1" fmla="*/ 796357 h 796357"/>
                      <a:gd name="connsiteX2" fmla="*/ 227050 w 1096873"/>
                      <a:gd name="connsiteY2" fmla="*/ 780355 h 796357"/>
                      <a:gd name="connsiteX3" fmla="*/ 0 w 1096873"/>
                      <a:gd name="connsiteY3" fmla="*/ 0 h 796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6873" h="796357">
                        <a:moveTo>
                          <a:pt x="0" y="0"/>
                        </a:moveTo>
                        <a:lnTo>
                          <a:pt x="1096873" y="796357"/>
                        </a:lnTo>
                        <a:lnTo>
                          <a:pt x="227050" y="7803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435E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任意多边形 248"/>
                  <p:cNvSpPr/>
                  <p:nvPr/>
                </p:nvSpPr>
                <p:spPr>
                  <a:xfrm>
                    <a:off x="4450188" y="3246028"/>
                    <a:ext cx="1493764" cy="2677756"/>
                  </a:xfrm>
                  <a:custGeom>
                    <a:avLst/>
                    <a:gdLst>
                      <a:gd name="connsiteX0" fmla="*/ 859600 w 1505424"/>
                      <a:gd name="connsiteY0" fmla="*/ 0 h 2656298"/>
                      <a:gd name="connsiteX1" fmla="*/ 1505424 w 1505424"/>
                      <a:gd name="connsiteY1" fmla="*/ 2638032 h 2656298"/>
                      <a:gd name="connsiteX2" fmla="*/ 1499900 w 1505424"/>
                      <a:gd name="connsiteY2" fmla="*/ 2656298 h 2656298"/>
                      <a:gd name="connsiteX3" fmla="*/ 0 w 1505424"/>
                      <a:gd name="connsiteY3" fmla="*/ 686123 h 2656298"/>
                      <a:gd name="connsiteX4" fmla="*/ 859600 w 1505424"/>
                      <a:gd name="connsiteY4" fmla="*/ 0 h 2656298"/>
                      <a:gd name="connsiteX0" fmla="*/ 884388 w 1505424"/>
                      <a:gd name="connsiteY0" fmla="*/ 0 h 2675578"/>
                      <a:gd name="connsiteX1" fmla="*/ 1505424 w 1505424"/>
                      <a:gd name="connsiteY1" fmla="*/ 2657312 h 2675578"/>
                      <a:gd name="connsiteX2" fmla="*/ 1499900 w 1505424"/>
                      <a:gd name="connsiteY2" fmla="*/ 2675578 h 2675578"/>
                      <a:gd name="connsiteX3" fmla="*/ 0 w 1505424"/>
                      <a:gd name="connsiteY3" fmla="*/ 705403 h 2675578"/>
                      <a:gd name="connsiteX4" fmla="*/ 884388 w 1505424"/>
                      <a:gd name="connsiteY4" fmla="*/ 0 h 2675578"/>
                      <a:gd name="connsiteX0" fmla="*/ 884388 w 1499900"/>
                      <a:gd name="connsiteY0" fmla="*/ 0 h 2675578"/>
                      <a:gd name="connsiteX1" fmla="*/ 1499900 w 1499900"/>
                      <a:gd name="connsiteY1" fmla="*/ 2675578 h 2675578"/>
                      <a:gd name="connsiteX2" fmla="*/ 0 w 1499900"/>
                      <a:gd name="connsiteY2" fmla="*/ 705403 h 2675578"/>
                      <a:gd name="connsiteX3" fmla="*/ 884388 w 1499900"/>
                      <a:gd name="connsiteY3" fmla="*/ 0 h 2675578"/>
                      <a:gd name="connsiteX0" fmla="*/ 884388 w 1499900"/>
                      <a:gd name="connsiteY0" fmla="*/ 0 h 2675578"/>
                      <a:gd name="connsiteX1" fmla="*/ 1499900 w 1499900"/>
                      <a:gd name="connsiteY1" fmla="*/ 2675578 h 2675578"/>
                      <a:gd name="connsiteX2" fmla="*/ 0 w 1499900"/>
                      <a:gd name="connsiteY2" fmla="*/ 717677 h 2675578"/>
                      <a:gd name="connsiteX3" fmla="*/ 884388 w 1499900"/>
                      <a:gd name="connsiteY3" fmla="*/ 0 h 2675578"/>
                      <a:gd name="connsiteX0" fmla="*/ 878251 w 1493763"/>
                      <a:gd name="connsiteY0" fmla="*/ 0 h 2675578"/>
                      <a:gd name="connsiteX1" fmla="*/ 1493763 w 1493763"/>
                      <a:gd name="connsiteY1" fmla="*/ 2675578 h 2675578"/>
                      <a:gd name="connsiteX2" fmla="*/ 0 w 1493763"/>
                      <a:gd name="connsiteY2" fmla="*/ 717677 h 2675578"/>
                      <a:gd name="connsiteX3" fmla="*/ 878251 w 1493763"/>
                      <a:gd name="connsiteY3" fmla="*/ 0 h 2675578"/>
                      <a:gd name="connsiteX0" fmla="*/ 869559 w 1493763"/>
                      <a:gd name="connsiteY0" fmla="*/ 0 h 2672681"/>
                      <a:gd name="connsiteX1" fmla="*/ 1493763 w 1493763"/>
                      <a:gd name="connsiteY1" fmla="*/ 2672681 h 2672681"/>
                      <a:gd name="connsiteX2" fmla="*/ 0 w 1493763"/>
                      <a:gd name="connsiteY2" fmla="*/ 714780 h 2672681"/>
                      <a:gd name="connsiteX3" fmla="*/ 869559 w 1493763"/>
                      <a:gd name="connsiteY3" fmla="*/ 0 h 2672681"/>
                      <a:gd name="connsiteX0" fmla="*/ 884783 w 1493763"/>
                      <a:gd name="connsiteY0" fmla="*/ 0 h 2672681"/>
                      <a:gd name="connsiteX1" fmla="*/ 1493763 w 1493763"/>
                      <a:gd name="connsiteY1" fmla="*/ 2672681 h 2672681"/>
                      <a:gd name="connsiteX2" fmla="*/ 0 w 1493763"/>
                      <a:gd name="connsiteY2" fmla="*/ 714780 h 2672681"/>
                      <a:gd name="connsiteX3" fmla="*/ 884783 w 1493763"/>
                      <a:gd name="connsiteY3" fmla="*/ 0 h 2672681"/>
                      <a:gd name="connsiteX0" fmla="*/ 879710 w 1493763"/>
                      <a:gd name="connsiteY0" fmla="*/ 0 h 2677756"/>
                      <a:gd name="connsiteX1" fmla="*/ 1493763 w 1493763"/>
                      <a:gd name="connsiteY1" fmla="*/ 2677756 h 2677756"/>
                      <a:gd name="connsiteX2" fmla="*/ 0 w 1493763"/>
                      <a:gd name="connsiteY2" fmla="*/ 719855 h 2677756"/>
                      <a:gd name="connsiteX3" fmla="*/ 879710 w 1493763"/>
                      <a:gd name="connsiteY3" fmla="*/ 0 h 2677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3763" h="2677756">
                        <a:moveTo>
                          <a:pt x="879710" y="0"/>
                        </a:moveTo>
                        <a:lnTo>
                          <a:pt x="1493763" y="2677756"/>
                        </a:lnTo>
                        <a:lnTo>
                          <a:pt x="0" y="719855"/>
                        </a:lnTo>
                        <a:lnTo>
                          <a:pt x="879710" y="0"/>
                        </a:lnTo>
                        <a:close/>
                      </a:path>
                    </a:pathLst>
                  </a:custGeom>
                  <a:solidFill>
                    <a:srgbClr val="8A879D">
                      <a:alpha val="5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任意多边形 249"/>
                  <p:cNvSpPr/>
                  <p:nvPr/>
                </p:nvSpPr>
                <p:spPr>
                  <a:xfrm>
                    <a:off x="5319349" y="3230175"/>
                    <a:ext cx="1418946" cy="2697331"/>
                  </a:xfrm>
                  <a:custGeom>
                    <a:avLst/>
                    <a:gdLst>
                      <a:gd name="connsiteX0" fmla="*/ 0 w 1462202"/>
                      <a:gd name="connsiteY0" fmla="*/ 0 h 2677146"/>
                      <a:gd name="connsiteX1" fmla="*/ 1462202 w 1462202"/>
                      <a:gd name="connsiteY1" fmla="*/ 9454 h 2677146"/>
                      <a:gd name="connsiteX2" fmla="*/ 655400 w 1462202"/>
                      <a:gd name="connsiteY2" fmla="*/ 2677146 h 2677146"/>
                      <a:gd name="connsiteX3" fmla="*/ 0 w 1462202"/>
                      <a:gd name="connsiteY3" fmla="*/ 0 h 2677146"/>
                      <a:gd name="connsiteX0" fmla="*/ 0 w 1434660"/>
                      <a:gd name="connsiteY0" fmla="*/ 0 h 2677146"/>
                      <a:gd name="connsiteX1" fmla="*/ 1434660 w 1434660"/>
                      <a:gd name="connsiteY1" fmla="*/ 1192 h 2677146"/>
                      <a:gd name="connsiteX2" fmla="*/ 655400 w 1434660"/>
                      <a:gd name="connsiteY2" fmla="*/ 2677146 h 2677146"/>
                      <a:gd name="connsiteX3" fmla="*/ 0 w 1434660"/>
                      <a:gd name="connsiteY3" fmla="*/ 0 h 2677146"/>
                      <a:gd name="connsiteX0" fmla="*/ 0 w 1420889"/>
                      <a:gd name="connsiteY0" fmla="*/ 0 h 2677146"/>
                      <a:gd name="connsiteX1" fmla="*/ 1420889 w 1420889"/>
                      <a:gd name="connsiteY1" fmla="*/ 1192 h 2677146"/>
                      <a:gd name="connsiteX2" fmla="*/ 641629 w 1420889"/>
                      <a:gd name="connsiteY2" fmla="*/ 2677146 h 2677146"/>
                      <a:gd name="connsiteX3" fmla="*/ 0 w 1420889"/>
                      <a:gd name="connsiteY3" fmla="*/ 0 h 2677146"/>
                      <a:gd name="connsiteX0" fmla="*/ 0 w 1420889"/>
                      <a:gd name="connsiteY0" fmla="*/ 0 h 2680049"/>
                      <a:gd name="connsiteX1" fmla="*/ 1420889 w 1420889"/>
                      <a:gd name="connsiteY1" fmla="*/ 1192 h 2680049"/>
                      <a:gd name="connsiteX2" fmla="*/ 618406 w 1420889"/>
                      <a:gd name="connsiteY2" fmla="*/ 2680049 h 2680049"/>
                      <a:gd name="connsiteX3" fmla="*/ 0 w 1420889"/>
                      <a:gd name="connsiteY3" fmla="*/ 0 h 2680049"/>
                      <a:gd name="connsiteX0" fmla="*/ 0 w 1410521"/>
                      <a:gd name="connsiteY0" fmla="*/ 0 h 2680049"/>
                      <a:gd name="connsiteX1" fmla="*/ 1410521 w 1410521"/>
                      <a:gd name="connsiteY1" fmla="*/ 8969 h 2680049"/>
                      <a:gd name="connsiteX2" fmla="*/ 618406 w 1410521"/>
                      <a:gd name="connsiteY2" fmla="*/ 2680049 h 2680049"/>
                      <a:gd name="connsiteX3" fmla="*/ 0 w 1410521"/>
                      <a:gd name="connsiteY3" fmla="*/ 0 h 2680049"/>
                      <a:gd name="connsiteX0" fmla="*/ 0 w 1410521"/>
                      <a:gd name="connsiteY0" fmla="*/ 0 h 2680049"/>
                      <a:gd name="connsiteX1" fmla="*/ 1410521 w 1410521"/>
                      <a:gd name="connsiteY1" fmla="*/ 3784 h 2680049"/>
                      <a:gd name="connsiteX2" fmla="*/ 618406 w 1410521"/>
                      <a:gd name="connsiteY2" fmla="*/ 2680049 h 2680049"/>
                      <a:gd name="connsiteX3" fmla="*/ 0 w 1410521"/>
                      <a:gd name="connsiteY3" fmla="*/ 0 h 2680049"/>
                      <a:gd name="connsiteX0" fmla="*/ 0 w 1414734"/>
                      <a:gd name="connsiteY0" fmla="*/ 0 h 2696901"/>
                      <a:gd name="connsiteX1" fmla="*/ 1414734 w 1414734"/>
                      <a:gd name="connsiteY1" fmla="*/ 20636 h 2696901"/>
                      <a:gd name="connsiteX2" fmla="*/ 622619 w 1414734"/>
                      <a:gd name="connsiteY2" fmla="*/ 2696901 h 2696901"/>
                      <a:gd name="connsiteX3" fmla="*/ 0 w 1414734"/>
                      <a:gd name="connsiteY3" fmla="*/ 0 h 2696901"/>
                      <a:gd name="connsiteX0" fmla="*/ 0 w 1418947"/>
                      <a:gd name="connsiteY0" fmla="*/ 429 h 2697330"/>
                      <a:gd name="connsiteX1" fmla="*/ 1418947 w 1418947"/>
                      <a:gd name="connsiteY1" fmla="*/ 0 h 2697330"/>
                      <a:gd name="connsiteX2" fmla="*/ 622619 w 1418947"/>
                      <a:gd name="connsiteY2" fmla="*/ 2697330 h 2697330"/>
                      <a:gd name="connsiteX3" fmla="*/ 0 w 1418947"/>
                      <a:gd name="connsiteY3" fmla="*/ 429 h 2697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947" h="2697330">
                        <a:moveTo>
                          <a:pt x="0" y="429"/>
                        </a:moveTo>
                        <a:lnTo>
                          <a:pt x="1418947" y="0"/>
                        </a:lnTo>
                        <a:lnTo>
                          <a:pt x="622619" y="2697330"/>
                        </a:lnTo>
                        <a:lnTo>
                          <a:pt x="0" y="429"/>
                        </a:lnTo>
                        <a:close/>
                      </a:path>
                    </a:pathLst>
                  </a:custGeom>
                  <a:solidFill>
                    <a:srgbClr val="8A879D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任意多边形 250"/>
                  <p:cNvSpPr/>
                  <p:nvPr/>
                </p:nvSpPr>
                <p:spPr>
                  <a:xfrm>
                    <a:off x="6736857" y="3235713"/>
                    <a:ext cx="1284314" cy="1441439"/>
                  </a:xfrm>
                  <a:custGeom>
                    <a:avLst/>
                    <a:gdLst>
                      <a:gd name="connsiteX0" fmla="*/ 0 w 1262441"/>
                      <a:gd name="connsiteY0" fmla="*/ 0 h 1456584"/>
                      <a:gd name="connsiteX1" fmla="*/ 1262441 w 1262441"/>
                      <a:gd name="connsiteY1" fmla="*/ 0 h 1456584"/>
                      <a:gd name="connsiteX2" fmla="*/ 879199 w 1262441"/>
                      <a:gd name="connsiteY2" fmla="*/ 1452282 h 1456584"/>
                      <a:gd name="connsiteX3" fmla="*/ 873425 w 1262441"/>
                      <a:gd name="connsiteY3" fmla="*/ 1456584 h 1456584"/>
                      <a:gd name="connsiteX4" fmla="*/ 0 w 1262441"/>
                      <a:gd name="connsiteY4" fmla="*/ 0 h 1456584"/>
                      <a:gd name="connsiteX0" fmla="*/ 0 w 1281721"/>
                      <a:gd name="connsiteY0" fmla="*/ 0 h 1456584"/>
                      <a:gd name="connsiteX1" fmla="*/ 1281721 w 1281721"/>
                      <a:gd name="connsiteY1" fmla="*/ 0 h 1456584"/>
                      <a:gd name="connsiteX2" fmla="*/ 898479 w 1281721"/>
                      <a:gd name="connsiteY2" fmla="*/ 1452282 h 1456584"/>
                      <a:gd name="connsiteX3" fmla="*/ 892705 w 1281721"/>
                      <a:gd name="connsiteY3" fmla="*/ 1456584 h 1456584"/>
                      <a:gd name="connsiteX4" fmla="*/ 0 w 1281721"/>
                      <a:gd name="connsiteY4" fmla="*/ 0 h 1456584"/>
                      <a:gd name="connsiteX0" fmla="*/ 0 w 1284314"/>
                      <a:gd name="connsiteY0" fmla="*/ 2645 h 1456584"/>
                      <a:gd name="connsiteX1" fmla="*/ 1284314 w 1284314"/>
                      <a:gd name="connsiteY1" fmla="*/ 0 h 1456584"/>
                      <a:gd name="connsiteX2" fmla="*/ 901072 w 1284314"/>
                      <a:gd name="connsiteY2" fmla="*/ 1452282 h 1456584"/>
                      <a:gd name="connsiteX3" fmla="*/ 895298 w 1284314"/>
                      <a:gd name="connsiteY3" fmla="*/ 1456584 h 1456584"/>
                      <a:gd name="connsiteX4" fmla="*/ 0 w 1284314"/>
                      <a:gd name="connsiteY4" fmla="*/ 2645 h 1456584"/>
                      <a:gd name="connsiteX0" fmla="*/ 0 w 1284314"/>
                      <a:gd name="connsiteY0" fmla="*/ 0 h 1471138"/>
                      <a:gd name="connsiteX1" fmla="*/ 1284314 w 1284314"/>
                      <a:gd name="connsiteY1" fmla="*/ 14554 h 1471138"/>
                      <a:gd name="connsiteX2" fmla="*/ 901072 w 1284314"/>
                      <a:gd name="connsiteY2" fmla="*/ 1466836 h 1471138"/>
                      <a:gd name="connsiteX3" fmla="*/ 895298 w 1284314"/>
                      <a:gd name="connsiteY3" fmla="*/ 1471138 h 1471138"/>
                      <a:gd name="connsiteX4" fmla="*/ 0 w 1284314"/>
                      <a:gd name="connsiteY4" fmla="*/ 0 h 1471138"/>
                      <a:gd name="connsiteX0" fmla="*/ 0 w 1284314"/>
                      <a:gd name="connsiteY0" fmla="*/ 0 h 1471138"/>
                      <a:gd name="connsiteX1" fmla="*/ 1284314 w 1284314"/>
                      <a:gd name="connsiteY1" fmla="*/ 1656 h 1471138"/>
                      <a:gd name="connsiteX2" fmla="*/ 901072 w 1284314"/>
                      <a:gd name="connsiteY2" fmla="*/ 1466836 h 1471138"/>
                      <a:gd name="connsiteX3" fmla="*/ 895298 w 1284314"/>
                      <a:gd name="connsiteY3" fmla="*/ 1471138 h 1471138"/>
                      <a:gd name="connsiteX4" fmla="*/ 0 w 1284314"/>
                      <a:gd name="connsiteY4" fmla="*/ 0 h 147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314" h="1471138">
                        <a:moveTo>
                          <a:pt x="0" y="0"/>
                        </a:moveTo>
                        <a:lnTo>
                          <a:pt x="1284314" y="1656"/>
                        </a:lnTo>
                        <a:lnTo>
                          <a:pt x="901072" y="1466836"/>
                        </a:lnTo>
                        <a:lnTo>
                          <a:pt x="895298" y="1471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03049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任意多边形 251"/>
                  <p:cNvSpPr/>
                  <p:nvPr/>
                </p:nvSpPr>
                <p:spPr>
                  <a:xfrm>
                    <a:off x="8022132" y="3241277"/>
                    <a:ext cx="1672506" cy="845516"/>
                  </a:xfrm>
                  <a:custGeom>
                    <a:avLst/>
                    <a:gdLst>
                      <a:gd name="connsiteX0" fmla="*/ 0 w 1672507"/>
                      <a:gd name="connsiteY0" fmla="*/ 0 h 845322"/>
                      <a:gd name="connsiteX1" fmla="*/ 1470687 w 1672507"/>
                      <a:gd name="connsiteY1" fmla="*/ 2399 h 845322"/>
                      <a:gd name="connsiteX2" fmla="*/ 1671881 w 1672507"/>
                      <a:gd name="connsiteY2" fmla="*/ 825719 h 845322"/>
                      <a:gd name="connsiteX3" fmla="*/ 1672507 w 1672507"/>
                      <a:gd name="connsiteY3" fmla="*/ 845322 h 845322"/>
                      <a:gd name="connsiteX4" fmla="*/ 0 w 1672507"/>
                      <a:gd name="connsiteY4" fmla="*/ 0 h 845322"/>
                      <a:gd name="connsiteX0" fmla="*/ 0 w 1672507"/>
                      <a:gd name="connsiteY0" fmla="*/ 0 h 845322"/>
                      <a:gd name="connsiteX1" fmla="*/ 1470687 w 1672507"/>
                      <a:gd name="connsiteY1" fmla="*/ 2399 h 845322"/>
                      <a:gd name="connsiteX2" fmla="*/ 1672507 w 1672507"/>
                      <a:gd name="connsiteY2" fmla="*/ 845322 h 845322"/>
                      <a:gd name="connsiteX3" fmla="*/ 0 w 1672507"/>
                      <a:gd name="connsiteY3" fmla="*/ 0 h 845322"/>
                      <a:gd name="connsiteX0" fmla="*/ 0 w 1672507"/>
                      <a:gd name="connsiteY0" fmla="*/ 5377 h 850699"/>
                      <a:gd name="connsiteX1" fmla="*/ 1462910 w 1672507"/>
                      <a:gd name="connsiteY1" fmla="*/ 0 h 850699"/>
                      <a:gd name="connsiteX2" fmla="*/ 1672507 w 1672507"/>
                      <a:gd name="connsiteY2" fmla="*/ 850699 h 850699"/>
                      <a:gd name="connsiteX3" fmla="*/ 0 w 1672507"/>
                      <a:gd name="connsiteY3" fmla="*/ 5377 h 850699"/>
                      <a:gd name="connsiteX0" fmla="*/ 0 w 1672507"/>
                      <a:gd name="connsiteY0" fmla="*/ 192 h 845514"/>
                      <a:gd name="connsiteX1" fmla="*/ 1468095 w 1672507"/>
                      <a:gd name="connsiteY1" fmla="*/ 0 h 845514"/>
                      <a:gd name="connsiteX2" fmla="*/ 1672507 w 1672507"/>
                      <a:gd name="connsiteY2" fmla="*/ 845514 h 845514"/>
                      <a:gd name="connsiteX3" fmla="*/ 0 w 1672507"/>
                      <a:gd name="connsiteY3" fmla="*/ 192 h 845514"/>
                      <a:gd name="connsiteX0" fmla="*/ 0 w 1659546"/>
                      <a:gd name="connsiteY0" fmla="*/ 5377 h 845514"/>
                      <a:gd name="connsiteX1" fmla="*/ 1455134 w 1659546"/>
                      <a:gd name="connsiteY1" fmla="*/ 0 h 845514"/>
                      <a:gd name="connsiteX2" fmla="*/ 1659546 w 1659546"/>
                      <a:gd name="connsiteY2" fmla="*/ 845514 h 845514"/>
                      <a:gd name="connsiteX3" fmla="*/ 0 w 1659546"/>
                      <a:gd name="connsiteY3" fmla="*/ 5377 h 845514"/>
                      <a:gd name="connsiteX0" fmla="*/ 0 w 1664730"/>
                      <a:gd name="connsiteY0" fmla="*/ 5377 h 845514"/>
                      <a:gd name="connsiteX1" fmla="*/ 1460318 w 1664730"/>
                      <a:gd name="connsiteY1" fmla="*/ 0 h 845514"/>
                      <a:gd name="connsiteX2" fmla="*/ 1664730 w 1664730"/>
                      <a:gd name="connsiteY2" fmla="*/ 845514 h 845514"/>
                      <a:gd name="connsiteX3" fmla="*/ 0 w 1664730"/>
                      <a:gd name="connsiteY3" fmla="*/ 5377 h 845514"/>
                      <a:gd name="connsiteX0" fmla="*/ 0 w 1662138"/>
                      <a:gd name="connsiteY0" fmla="*/ 18338 h 845514"/>
                      <a:gd name="connsiteX1" fmla="*/ 1457726 w 1662138"/>
                      <a:gd name="connsiteY1" fmla="*/ 0 h 845514"/>
                      <a:gd name="connsiteX2" fmla="*/ 1662138 w 1662138"/>
                      <a:gd name="connsiteY2" fmla="*/ 845514 h 845514"/>
                      <a:gd name="connsiteX3" fmla="*/ 0 w 1662138"/>
                      <a:gd name="connsiteY3" fmla="*/ 18338 h 845514"/>
                      <a:gd name="connsiteX0" fmla="*/ 0 w 1672506"/>
                      <a:gd name="connsiteY0" fmla="*/ 10561 h 845514"/>
                      <a:gd name="connsiteX1" fmla="*/ 1468094 w 1672506"/>
                      <a:gd name="connsiteY1" fmla="*/ 0 h 845514"/>
                      <a:gd name="connsiteX2" fmla="*/ 1672506 w 1672506"/>
                      <a:gd name="connsiteY2" fmla="*/ 845514 h 845514"/>
                      <a:gd name="connsiteX3" fmla="*/ 0 w 1672506"/>
                      <a:gd name="connsiteY3" fmla="*/ 10561 h 845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2506" h="845514">
                        <a:moveTo>
                          <a:pt x="0" y="10561"/>
                        </a:moveTo>
                        <a:lnTo>
                          <a:pt x="1468094" y="0"/>
                        </a:lnTo>
                        <a:lnTo>
                          <a:pt x="1672506" y="845514"/>
                        </a:lnTo>
                        <a:lnTo>
                          <a:pt x="0" y="10561"/>
                        </a:lnTo>
                        <a:close/>
                      </a:path>
                    </a:pathLst>
                  </a:custGeom>
                  <a:solidFill>
                    <a:srgbClr val="1C354B">
                      <a:alpha val="3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任意多边形 259"/>
                  <p:cNvSpPr/>
                  <p:nvPr/>
                </p:nvSpPr>
                <p:spPr>
                  <a:xfrm>
                    <a:off x="7634217" y="3253047"/>
                    <a:ext cx="2059292" cy="1446330"/>
                  </a:xfrm>
                  <a:custGeom>
                    <a:avLst/>
                    <a:gdLst>
                      <a:gd name="connsiteX0" fmla="*/ 379253 w 2059292"/>
                      <a:gd name="connsiteY0" fmla="*/ 0 h 1446331"/>
                      <a:gd name="connsiteX1" fmla="*/ 386543 w 2059292"/>
                      <a:gd name="connsiteY1" fmla="*/ 12 h 1446331"/>
                      <a:gd name="connsiteX2" fmla="*/ 2059050 w 2059292"/>
                      <a:gd name="connsiteY2" fmla="*/ 845334 h 1446331"/>
                      <a:gd name="connsiteX3" fmla="*/ 2059292 w 2059292"/>
                      <a:gd name="connsiteY3" fmla="*/ 852902 h 1446331"/>
                      <a:gd name="connsiteX4" fmla="*/ 2677 w 2059292"/>
                      <a:gd name="connsiteY4" fmla="*/ 1446331 h 1446331"/>
                      <a:gd name="connsiteX5" fmla="*/ 0 w 2059292"/>
                      <a:gd name="connsiteY5" fmla="*/ 1441841 h 1446331"/>
                      <a:gd name="connsiteX6" fmla="*/ 379253 w 2059292"/>
                      <a:gd name="connsiteY6" fmla="*/ 0 h 1446331"/>
                      <a:gd name="connsiteX0" fmla="*/ 379253 w 2059292"/>
                      <a:gd name="connsiteY0" fmla="*/ 0 h 1446331"/>
                      <a:gd name="connsiteX1" fmla="*/ 2059050 w 2059292"/>
                      <a:gd name="connsiteY1" fmla="*/ 845334 h 1446331"/>
                      <a:gd name="connsiteX2" fmla="*/ 2059292 w 2059292"/>
                      <a:gd name="connsiteY2" fmla="*/ 852902 h 1446331"/>
                      <a:gd name="connsiteX3" fmla="*/ 2677 w 2059292"/>
                      <a:gd name="connsiteY3" fmla="*/ 1446331 h 1446331"/>
                      <a:gd name="connsiteX4" fmla="*/ 0 w 2059292"/>
                      <a:gd name="connsiteY4" fmla="*/ 1441841 h 1446331"/>
                      <a:gd name="connsiteX5" fmla="*/ 379253 w 2059292"/>
                      <a:gd name="connsiteY5" fmla="*/ 0 h 14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59292" h="1446331">
                        <a:moveTo>
                          <a:pt x="379253" y="0"/>
                        </a:moveTo>
                        <a:lnTo>
                          <a:pt x="2059050" y="845334"/>
                        </a:lnTo>
                        <a:cubicBezTo>
                          <a:pt x="2059131" y="847857"/>
                          <a:pt x="2059211" y="850379"/>
                          <a:pt x="2059292" y="852902"/>
                        </a:cubicBezTo>
                        <a:lnTo>
                          <a:pt x="2677" y="1446331"/>
                        </a:lnTo>
                        <a:lnTo>
                          <a:pt x="0" y="1441841"/>
                        </a:lnTo>
                        <a:lnTo>
                          <a:pt x="379253" y="0"/>
                        </a:lnTo>
                        <a:close/>
                      </a:path>
                    </a:pathLst>
                  </a:custGeom>
                  <a:solidFill>
                    <a:srgbClr val="859EBD">
                      <a:alpha val="1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任意多边形 260"/>
                  <p:cNvSpPr/>
                  <p:nvPr/>
                </p:nvSpPr>
                <p:spPr>
                  <a:xfrm>
                    <a:off x="7636893" y="4698411"/>
                    <a:ext cx="2088998" cy="1242060"/>
                  </a:xfrm>
                  <a:custGeom>
                    <a:avLst/>
                    <a:gdLst>
                      <a:gd name="connsiteX0" fmla="*/ 3352 w 2088998"/>
                      <a:gd name="connsiteY0" fmla="*/ 0 h 1236876"/>
                      <a:gd name="connsiteX1" fmla="*/ 2088943 w 2088998"/>
                      <a:gd name="connsiteY1" fmla="*/ 420516 h 1236876"/>
                      <a:gd name="connsiteX2" fmla="*/ 2088998 w 2088998"/>
                      <a:gd name="connsiteY2" fmla="*/ 422229 h 1236876"/>
                      <a:gd name="connsiteX3" fmla="*/ 736794 w 2088998"/>
                      <a:gd name="connsiteY3" fmla="*/ 1236876 h 1236876"/>
                      <a:gd name="connsiteX4" fmla="*/ 0 w 2088998"/>
                      <a:gd name="connsiteY4" fmla="*/ 967 h 1236876"/>
                      <a:gd name="connsiteX5" fmla="*/ 3352 w 2088998"/>
                      <a:gd name="connsiteY5" fmla="*/ 0 h 1236876"/>
                      <a:gd name="connsiteX0" fmla="*/ 3352 w 2088998"/>
                      <a:gd name="connsiteY0" fmla="*/ 0 h 1242060"/>
                      <a:gd name="connsiteX1" fmla="*/ 2088943 w 2088998"/>
                      <a:gd name="connsiteY1" fmla="*/ 420516 h 1242060"/>
                      <a:gd name="connsiteX2" fmla="*/ 2088998 w 2088998"/>
                      <a:gd name="connsiteY2" fmla="*/ 422229 h 1242060"/>
                      <a:gd name="connsiteX3" fmla="*/ 765308 w 2088998"/>
                      <a:gd name="connsiteY3" fmla="*/ 1242060 h 1242060"/>
                      <a:gd name="connsiteX4" fmla="*/ 0 w 2088998"/>
                      <a:gd name="connsiteY4" fmla="*/ 967 h 1242060"/>
                      <a:gd name="connsiteX5" fmla="*/ 3352 w 2088998"/>
                      <a:gd name="connsiteY5" fmla="*/ 0 h 124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88998" h="1242060">
                        <a:moveTo>
                          <a:pt x="3352" y="0"/>
                        </a:moveTo>
                        <a:lnTo>
                          <a:pt x="2088943" y="420516"/>
                        </a:lnTo>
                        <a:cubicBezTo>
                          <a:pt x="2088961" y="421087"/>
                          <a:pt x="2088980" y="421658"/>
                          <a:pt x="2088998" y="422229"/>
                        </a:cubicBezTo>
                        <a:lnTo>
                          <a:pt x="765308" y="1242060"/>
                        </a:lnTo>
                        <a:lnTo>
                          <a:pt x="0" y="967"/>
                        </a:lnTo>
                        <a:lnTo>
                          <a:pt x="3352" y="0"/>
                        </a:lnTo>
                        <a:close/>
                      </a:path>
                    </a:pathLst>
                  </a:custGeom>
                  <a:solidFill>
                    <a:srgbClr val="656E81">
                      <a:alpha val="5686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2" name="任意多边形 261"/>
                  <p:cNvSpPr/>
                  <p:nvPr/>
                </p:nvSpPr>
                <p:spPr>
                  <a:xfrm>
                    <a:off x="7621715" y="4105950"/>
                    <a:ext cx="2104121" cy="1012979"/>
                  </a:xfrm>
                  <a:custGeom>
                    <a:avLst/>
                    <a:gdLst>
                      <a:gd name="connsiteX0" fmla="*/ 2053263 w 2085591"/>
                      <a:gd name="connsiteY0" fmla="*/ 0 h 1012978"/>
                      <a:gd name="connsiteX1" fmla="*/ 2085591 w 2085591"/>
                      <a:gd name="connsiteY1" fmla="*/ 1012978 h 1012978"/>
                      <a:gd name="connsiteX2" fmla="*/ 0 w 2085591"/>
                      <a:gd name="connsiteY2" fmla="*/ 592462 h 1012978"/>
                      <a:gd name="connsiteX3" fmla="*/ 2053263 w 2085591"/>
                      <a:gd name="connsiteY3" fmla="*/ 0 h 1012978"/>
                      <a:gd name="connsiteX0" fmla="*/ 2061040 w 2093368"/>
                      <a:gd name="connsiteY0" fmla="*/ 0 h 1012978"/>
                      <a:gd name="connsiteX1" fmla="*/ 2093368 w 2093368"/>
                      <a:gd name="connsiteY1" fmla="*/ 1012978 h 1012978"/>
                      <a:gd name="connsiteX2" fmla="*/ 0 w 2093368"/>
                      <a:gd name="connsiteY2" fmla="*/ 582094 h 1012978"/>
                      <a:gd name="connsiteX3" fmla="*/ 2061040 w 2093368"/>
                      <a:gd name="connsiteY3" fmla="*/ 0 h 1012978"/>
                      <a:gd name="connsiteX0" fmla="*/ 2071793 w 2104121"/>
                      <a:gd name="connsiteY0" fmla="*/ 0 h 1012978"/>
                      <a:gd name="connsiteX1" fmla="*/ 2104121 w 2104121"/>
                      <a:gd name="connsiteY1" fmla="*/ 1012978 h 1012978"/>
                      <a:gd name="connsiteX2" fmla="*/ 0 w 2104121"/>
                      <a:gd name="connsiteY2" fmla="*/ 587471 h 1012978"/>
                      <a:gd name="connsiteX3" fmla="*/ 2071793 w 2104121"/>
                      <a:gd name="connsiteY3" fmla="*/ 0 h 1012978"/>
                      <a:gd name="connsiteX0" fmla="*/ 2071793 w 2104121"/>
                      <a:gd name="connsiteY0" fmla="*/ 0 h 1012978"/>
                      <a:gd name="connsiteX1" fmla="*/ 2104121 w 2104121"/>
                      <a:gd name="connsiteY1" fmla="*/ 1012978 h 1012978"/>
                      <a:gd name="connsiteX2" fmla="*/ 0 w 2104121"/>
                      <a:gd name="connsiteY2" fmla="*/ 587471 h 1012978"/>
                      <a:gd name="connsiteX3" fmla="*/ 2071793 w 2104121"/>
                      <a:gd name="connsiteY3" fmla="*/ 0 h 1012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04121" h="1012978">
                        <a:moveTo>
                          <a:pt x="2071793" y="0"/>
                        </a:moveTo>
                        <a:lnTo>
                          <a:pt x="2104121" y="1012978"/>
                        </a:lnTo>
                        <a:lnTo>
                          <a:pt x="0" y="587471"/>
                        </a:lnTo>
                        <a:lnTo>
                          <a:pt x="2071793" y="0"/>
                        </a:lnTo>
                        <a:close/>
                      </a:path>
                    </a:pathLst>
                  </a:custGeom>
                  <a:solidFill>
                    <a:srgbClr val="425463">
                      <a:alpha val="72157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任意多边形 265"/>
                  <p:cNvSpPr/>
                  <p:nvPr/>
                </p:nvSpPr>
                <p:spPr>
                  <a:xfrm>
                    <a:off x="4040047" y="1437358"/>
                    <a:ext cx="861181" cy="1253439"/>
                  </a:xfrm>
                  <a:custGeom>
                    <a:avLst/>
                    <a:gdLst>
                      <a:gd name="connsiteX0" fmla="*/ 861182 w 861182"/>
                      <a:gd name="connsiteY0" fmla="*/ 0 h 1263540"/>
                      <a:gd name="connsiteX1" fmla="*/ 523291 w 861182"/>
                      <a:gd name="connsiteY1" fmla="*/ 1258937 h 1263540"/>
                      <a:gd name="connsiteX2" fmla="*/ 514567 w 861182"/>
                      <a:gd name="connsiteY2" fmla="*/ 1263540 h 1263540"/>
                      <a:gd name="connsiteX3" fmla="*/ 0 w 861182"/>
                      <a:gd name="connsiteY3" fmla="*/ 516026 h 1263540"/>
                      <a:gd name="connsiteX4" fmla="*/ 861182 w 861182"/>
                      <a:gd name="connsiteY4" fmla="*/ 0 h 1263540"/>
                      <a:gd name="connsiteX0" fmla="*/ 861182 w 861182"/>
                      <a:gd name="connsiteY0" fmla="*/ 0 h 1258937"/>
                      <a:gd name="connsiteX1" fmla="*/ 523291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8937"/>
                      <a:gd name="connsiteX1" fmla="*/ 523291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8937"/>
                      <a:gd name="connsiteX1" fmla="*/ 514830 w 861182"/>
                      <a:gd name="connsiteY1" fmla="*/ 1258937 h 1258937"/>
                      <a:gd name="connsiteX2" fmla="*/ 0 w 861182"/>
                      <a:gd name="connsiteY2" fmla="*/ 516026 h 1258937"/>
                      <a:gd name="connsiteX3" fmla="*/ 861182 w 861182"/>
                      <a:gd name="connsiteY3" fmla="*/ 0 h 1258937"/>
                      <a:gd name="connsiteX0" fmla="*/ 861182 w 861182"/>
                      <a:gd name="connsiteY0" fmla="*/ 0 h 1254706"/>
                      <a:gd name="connsiteX1" fmla="*/ 502138 w 861182"/>
                      <a:gd name="connsiteY1" fmla="*/ 1254706 h 1254706"/>
                      <a:gd name="connsiteX2" fmla="*/ 0 w 861182"/>
                      <a:gd name="connsiteY2" fmla="*/ 516026 h 1254706"/>
                      <a:gd name="connsiteX3" fmla="*/ 861182 w 861182"/>
                      <a:gd name="connsiteY3" fmla="*/ 0 h 1254706"/>
                      <a:gd name="connsiteX0" fmla="*/ 861182 w 861182"/>
                      <a:gd name="connsiteY0" fmla="*/ 0 h 1254706"/>
                      <a:gd name="connsiteX1" fmla="*/ 499241 w 861182"/>
                      <a:gd name="connsiteY1" fmla="*/ 1254706 h 1254706"/>
                      <a:gd name="connsiteX2" fmla="*/ 0 w 861182"/>
                      <a:gd name="connsiteY2" fmla="*/ 516026 h 1254706"/>
                      <a:gd name="connsiteX3" fmla="*/ 861182 w 861182"/>
                      <a:gd name="connsiteY3" fmla="*/ 0 h 1254706"/>
                      <a:gd name="connsiteX0" fmla="*/ 861182 w 861182"/>
                      <a:gd name="connsiteY0" fmla="*/ 0 h 1243116"/>
                      <a:gd name="connsiteX1" fmla="*/ 496343 w 861182"/>
                      <a:gd name="connsiteY1" fmla="*/ 1243116 h 1243116"/>
                      <a:gd name="connsiteX2" fmla="*/ 0 w 861182"/>
                      <a:gd name="connsiteY2" fmla="*/ 516026 h 1243116"/>
                      <a:gd name="connsiteX3" fmla="*/ 861182 w 861182"/>
                      <a:gd name="connsiteY3" fmla="*/ 0 h 1243116"/>
                      <a:gd name="connsiteX0" fmla="*/ 861182 w 861182"/>
                      <a:gd name="connsiteY0" fmla="*/ 0 h 1248277"/>
                      <a:gd name="connsiteX1" fmla="*/ 501504 w 861182"/>
                      <a:gd name="connsiteY1" fmla="*/ 1248277 h 1248277"/>
                      <a:gd name="connsiteX2" fmla="*/ 0 w 861182"/>
                      <a:gd name="connsiteY2" fmla="*/ 516026 h 1248277"/>
                      <a:gd name="connsiteX3" fmla="*/ 861182 w 861182"/>
                      <a:gd name="connsiteY3" fmla="*/ 0 h 1248277"/>
                      <a:gd name="connsiteX0" fmla="*/ 861182 w 861182"/>
                      <a:gd name="connsiteY0" fmla="*/ 0 h 1253438"/>
                      <a:gd name="connsiteX1" fmla="*/ 511823 w 861182"/>
                      <a:gd name="connsiteY1" fmla="*/ 1253438 h 1253438"/>
                      <a:gd name="connsiteX2" fmla="*/ 0 w 861182"/>
                      <a:gd name="connsiteY2" fmla="*/ 516026 h 1253438"/>
                      <a:gd name="connsiteX3" fmla="*/ 861182 w 861182"/>
                      <a:gd name="connsiteY3" fmla="*/ 0 h 1253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82" h="1253438">
                        <a:moveTo>
                          <a:pt x="861182" y="0"/>
                        </a:moveTo>
                        <a:lnTo>
                          <a:pt x="511823" y="1253438"/>
                        </a:lnTo>
                        <a:lnTo>
                          <a:pt x="0" y="516026"/>
                        </a:lnTo>
                        <a:lnTo>
                          <a:pt x="86118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任意多边形 273"/>
                  <p:cNvSpPr/>
                  <p:nvPr/>
                </p:nvSpPr>
                <p:spPr>
                  <a:xfrm>
                    <a:off x="3554008" y="1964844"/>
                    <a:ext cx="1008280" cy="724152"/>
                  </a:xfrm>
                  <a:custGeom>
                    <a:avLst/>
                    <a:gdLst>
                      <a:gd name="connsiteX0" fmla="*/ 510195 w 1031183"/>
                      <a:gd name="connsiteY0" fmla="*/ 0 h 740752"/>
                      <a:gd name="connsiteX1" fmla="*/ 1031183 w 1031183"/>
                      <a:gd name="connsiteY1" fmla="*/ 740752 h 740752"/>
                      <a:gd name="connsiteX2" fmla="*/ 0 w 1031183"/>
                      <a:gd name="connsiteY2" fmla="*/ 496122 h 740752"/>
                      <a:gd name="connsiteX3" fmla="*/ 510195 w 1031183"/>
                      <a:gd name="connsiteY3" fmla="*/ 0 h 740752"/>
                      <a:gd name="connsiteX0" fmla="*/ 498358 w 1019346"/>
                      <a:gd name="connsiteY0" fmla="*/ 0 h 740752"/>
                      <a:gd name="connsiteX1" fmla="*/ 1019346 w 1019346"/>
                      <a:gd name="connsiteY1" fmla="*/ 740752 h 740752"/>
                      <a:gd name="connsiteX2" fmla="*/ 0 w 1019346"/>
                      <a:gd name="connsiteY2" fmla="*/ 490203 h 740752"/>
                      <a:gd name="connsiteX3" fmla="*/ 498358 w 1019346"/>
                      <a:gd name="connsiteY3" fmla="*/ 0 h 740752"/>
                      <a:gd name="connsiteX0" fmla="*/ 498358 w 998193"/>
                      <a:gd name="connsiteY0" fmla="*/ 0 h 732290"/>
                      <a:gd name="connsiteX1" fmla="*/ 998193 w 998193"/>
                      <a:gd name="connsiteY1" fmla="*/ 732290 h 732290"/>
                      <a:gd name="connsiteX2" fmla="*/ 0 w 998193"/>
                      <a:gd name="connsiteY2" fmla="*/ 490203 h 732290"/>
                      <a:gd name="connsiteX3" fmla="*/ 498358 w 998193"/>
                      <a:gd name="connsiteY3" fmla="*/ 0 h 732290"/>
                      <a:gd name="connsiteX0" fmla="*/ 487804 w 987639"/>
                      <a:gd name="connsiteY0" fmla="*/ 0 h 732290"/>
                      <a:gd name="connsiteX1" fmla="*/ 987639 w 987639"/>
                      <a:gd name="connsiteY1" fmla="*/ 732290 h 732290"/>
                      <a:gd name="connsiteX2" fmla="*/ 0 w 987639"/>
                      <a:gd name="connsiteY2" fmla="*/ 487565 h 732290"/>
                      <a:gd name="connsiteX3" fmla="*/ 487804 w 987639"/>
                      <a:gd name="connsiteY3" fmla="*/ 0 h 732290"/>
                      <a:gd name="connsiteX0" fmla="*/ 498357 w 998192"/>
                      <a:gd name="connsiteY0" fmla="*/ 0 h 732290"/>
                      <a:gd name="connsiteX1" fmla="*/ 998192 w 998192"/>
                      <a:gd name="connsiteY1" fmla="*/ 732290 h 732290"/>
                      <a:gd name="connsiteX2" fmla="*/ 0 w 998192"/>
                      <a:gd name="connsiteY2" fmla="*/ 484927 h 732290"/>
                      <a:gd name="connsiteX3" fmla="*/ 498357 w 998192"/>
                      <a:gd name="connsiteY3" fmla="*/ 0 h 732290"/>
                      <a:gd name="connsiteX0" fmla="*/ 487804 w 987639"/>
                      <a:gd name="connsiteY0" fmla="*/ 0 h 732290"/>
                      <a:gd name="connsiteX1" fmla="*/ 987639 w 987639"/>
                      <a:gd name="connsiteY1" fmla="*/ 732290 h 732290"/>
                      <a:gd name="connsiteX2" fmla="*/ 0 w 987639"/>
                      <a:gd name="connsiteY2" fmla="*/ 484927 h 732290"/>
                      <a:gd name="connsiteX3" fmla="*/ 487804 w 987639"/>
                      <a:gd name="connsiteY3" fmla="*/ 0 h 732290"/>
                      <a:gd name="connsiteX0" fmla="*/ 487804 w 1013439"/>
                      <a:gd name="connsiteY0" fmla="*/ 0 h 732290"/>
                      <a:gd name="connsiteX1" fmla="*/ 1013439 w 1013439"/>
                      <a:gd name="connsiteY1" fmla="*/ 732290 h 732290"/>
                      <a:gd name="connsiteX2" fmla="*/ 0 w 1013439"/>
                      <a:gd name="connsiteY2" fmla="*/ 484927 h 732290"/>
                      <a:gd name="connsiteX3" fmla="*/ 487804 w 1013439"/>
                      <a:gd name="connsiteY3" fmla="*/ 0 h 732290"/>
                      <a:gd name="connsiteX0" fmla="*/ 494056 w 1013439"/>
                      <a:gd name="connsiteY0" fmla="*/ 0 h 732290"/>
                      <a:gd name="connsiteX1" fmla="*/ 1013439 w 1013439"/>
                      <a:gd name="connsiteY1" fmla="*/ 732290 h 732290"/>
                      <a:gd name="connsiteX2" fmla="*/ 0 w 1013439"/>
                      <a:gd name="connsiteY2" fmla="*/ 484927 h 732290"/>
                      <a:gd name="connsiteX3" fmla="*/ 494056 w 1013439"/>
                      <a:gd name="connsiteY3" fmla="*/ 0 h 732290"/>
                      <a:gd name="connsiteX0" fmla="*/ 512808 w 1013439"/>
                      <a:gd name="connsiteY0" fmla="*/ 0 h 744792"/>
                      <a:gd name="connsiteX1" fmla="*/ 1013439 w 1013439"/>
                      <a:gd name="connsiteY1" fmla="*/ 744792 h 744792"/>
                      <a:gd name="connsiteX2" fmla="*/ 0 w 1013439"/>
                      <a:gd name="connsiteY2" fmla="*/ 497429 h 744792"/>
                      <a:gd name="connsiteX3" fmla="*/ 512808 w 1013439"/>
                      <a:gd name="connsiteY3" fmla="*/ 0 h 744792"/>
                      <a:gd name="connsiteX0" fmla="*/ 507647 w 1013439"/>
                      <a:gd name="connsiteY0" fmla="*/ 0 h 724151"/>
                      <a:gd name="connsiteX1" fmla="*/ 1013439 w 1013439"/>
                      <a:gd name="connsiteY1" fmla="*/ 724151 h 724151"/>
                      <a:gd name="connsiteX2" fmla="*/ 0 w 1013439"/>
                      <a:gd name="connsiteY2" fmla="*/ 476788 h 724151"/>
                      <a:gd name="connsiteX3" fmla="*/ 507647 w 1013439"/>
                      <a:gd name="connsiteY3" fmla="*/ 0 h 724151"/>
                      <a:gd name="connsiteX0" fmla="*/ 481847 w 987639"/>
                      <a:gd name="connsiteY0" fmla="*/ 0 h 724151"/>
                      <a:gd name="connsiteX1" fmla="*/ 987639 w 987639"/>
                      <a:gd name="connsiteY1" fmla="*/ 724151 h 724151"/>
                      <a:gd name="connsiteX2" fmla="*/ 0 w 987639"/>
                      <a:gd name="connsiteY2" fmla="*/ 466467 h 724151"/>
                      <a:gd name="connsiteX3" fmla="*/ 481847 w 987639"/>
                      <a:gd name="connsiteY3" fmla="*/ 0 h 724151"/>
                      <a:gd name="connsiteX0" fmla="*/ 502488 w 1008280"/>
                      <a:gd name="connsiteY0" fmla="*/ 0 h 724151"/>
                      <a:gd name="connsiteX1" fmla="*/ 1008280 w 1008280"/>
                      <a:gd name="connsiteY1" fmla="*/ 724151 h 724151"/>
                      <a:gd name="connsiteX2" fmla="*/ 0 w 1008280"/>
                      <a:gd name="connsiteY2" fmla="*/ 481947 h 724151"/>
                      <a:gd name="connsiteX3" fmla="*/ 502488 w 1008280"/>
                      <a:gd name="connsiteY3" fmla="*/ 0 h 72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8280" h="724151">
                        <a:moveTo>
                          <a:pt x="502488" y="0"/>
                        </a:moveTo>
                        <a:lnTo>
                          <a:pt x="1008280" y="724151"/>
                        </a:lnTo>
                        <a:lnTo>
                          <a:pt x="0" y="481947"/>
                        </a:lnTo>
                        <a:lnTo>
                          <a:pt x="5024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任意多边形 282"/>
                  <p:cNvSpPr/>
                  <p:nvPr/>
                </p:nvSpPr>
                <p:spPr>
                  <a:xfrm>
                    <a:off x="4095794" y="3235679"/>
                    <a:ext cx="1253425" cy="730032"/>
                  </a:xfrm>
                  <a:custGeom>
                    <a:avLst/>
                    <a:gdLst>
                      <a:gd name="connsiteX0" fmla="*/ 753709 w 1213653"/>
                      <a:gd name="connsiteY0" fmla="*/ 0 h 728149"/>
                      <a:gd name="connsiteX1" fmla="*/ 1204077 w 1213653"/>
                      <a:gd name="connsiteY1" fmla="*/ 2912 h 728149"/>
                      <a:gd name="connsiteX2" fmla="*/ 1213653 w 1213653"/>
                      <a:gd name="connsiteY2" fmla="*/ 42026 h 728149"/>
                      <a:gd name="connsiteX3" fmla="*/ 354053 w 1213653"/>
                      <a:gd name="connsiteY3" fmla="*/ 728149 h 728149"/>
                      <a:gd name="connsiteX4" fmla="*/ 353922 w 1213653"/>
                      <a:gd name="connsiteY4" fmla="*/ 727977 h 728149"/>
                      <a:gd name="connsiteX5" fmla="*/ 0 w 1213653"/>
                      <a:gd name="connsiteY5" fmla="*/ 5480 h 728149"/>
                      <a:gd name="connsiteX6" fmla="*/ 753709 w 1213653"/>
                      <a:gd name="connsiteY6" fmla="*/ 0 h 728149"/>
                      <a:gd name="connsiteX0" fmla="*/ 753709 w 1204077"/>
                      <a:gd name="connsiteY0" fmla="*/ 0 h 728149"/>
                      <a:gd name="connsiteX1" fmla="*/ 1204077 w 1204077"/>
                      <a:gd name="connsiteY1" fmla="*/ 2912 h 728149"/>
                      <a:gd name="connsiteX2" fmla="*/ 354053 w 1204077"/>
                      <a:gd name="connsiteY2" fmla="*/ 728149 h 728149"/>
                      <a:gd name="connsiteX3" fmla="*/ 353922 w 1204077"/>
                      <a:gd name="connsiteY3" fmla="*/ 727977 h 728149"/>
                      <a:gd name="connsiteX4" fmla="*/ 0 w 1204077"/>
                      <a:gd name="connsiteY4" fmla="*/ 5480 h 728149"/>
                      <a:gd name="connsiteX5" fmla="*/ 753709 w 1204077"/>
                      <a:gd name="connsiteY5" fmla="*/ 0 h 728149"/>
                      <a:gd name="connsiteX0" fmla="*/ 0 w 1204077"/>
                      <a:gd name="connsiteY0" fmla="*/ 2568 h 725237"/>
                      <a:gd name="connsiteX1" fmla="*/ 1204077 w 1204077"/>
                      <a:gd name="connsiteY1" fmla="*/ 0 h 725237"/>
                      <a:gd name="connsiteX2" fmla="*/ 354053 w 1204077"/>
                      <a:gd name="connsiteY2" fmla="*/ 725237 h 725237"/>
                      <a:gd name="connsiteX3" fmla="*/ 353922 w 1204077"/>
                      <a:gd name="connsiteY3" fmla="*/ 725065 h 725237"/>
                      <a:gd name="connsiteX4" fmla="*/ 0 w 1204077"/>
                      <a:gd name="connsiteY4" fmla="*/ 2568 h 725237"/>
                      <a:gd name="connsiteX0" fmla="*/ 0 w 1228865"/>
                      <a:gd name="connsiteY0" fmla="*/ 0 h 722669"/>
                      <a:gd name="connsiteX1" fmla="*/ 1228865 w 1228865"/>
                      <a:gd name="connsiteY1" fmla="*/ 24975 h 722669"/>
                      <a:gd name="connsiteX2" fmla="*/ 354053 w 1228865"/>
                      <a:gd name="connsiteY2" fmla="*/ 722669 h 722669"/>
                      <a:gd name="connsiteX3" fmla="*/ 353922 w 1228865"/>
                      <a:gd name="connsiteY3" fmla="*/ 722497 h 722669"/>
                      <a:gd name="connsiteX4" fmla="*/ 0 w 1228865"/>
                      <a:gd name="connsiteY4" fmla="*/ 0 h 722669"/>
                      <a:gd name="connsiteX0" fmla="*/ 0 w 1228865"/>
                      <a:gd name="connsiteY0" fmla="*/ 0 h 783866"/>
                      <a:gd name="connsiteX1" fmla="*/ 1228865 w 1228865"/>
                      <a:gd name="connsiteY1" fmla="*/ 24975 h 783866"/>
                      <a:gd name="connsiteX2" fmla="*/ 354053 w 1228865"/>
                      <a:gd name="connsiteY2" fmla="*/ 722669 h 783866"/>
                      <a:gd name="connsiteX3" fmla="*/ 286416 w 1228865"/>
                      <a:gd name="connsiteY3" fmla="*/ 783866 h 783866"/>
                      <a:gd name="connsiteX4" fmla="*/ 0 w 1228865"/>
                      <a:gd name="connsiteY4" fmla="*/ 0 h 783866"/>
                      <a:gd name="connsiteX0" fmla="*/ 0 w 1228865"/>
                      <a:gd name="connsiteY0" fmla="*/ 0 h 783866"/>
                      <a:gd name="connsiteX1" fmla="*/ 1228865 w 1228865"/>
                      <a:gd name="connsiteY1" fmla="*/ 24975 h 783866"/>
                      <a:gd name="connsiteX2" fmla="*/ 286416 w 1228865"/>
                      <a:gd name="connsiteY2" fmla="*/ 783866 h 783866"/>
                      <a:gd name="connsiteX3" fmla="*/ 0 w 1228865"/>
                      <a:gd name="connsiteY3" fmla="*/ 0 h 783866"/>
                      <a:gd name="connsiteX0" fmla="*/ 0 w 1228865"/>
                      <a:gd name="connsiteY0" fmla="*/ 0 h 737840"/>
                      <a:gd name="connsiteX1" fmla="*/ 1228865 w 1228865"/>
                      <a:gd name="connsiteY1" fmla="*/ 24975 h 737840"/>
                      <a:gd name="connsiteX2" fmla="*/ 369265 w 1228865"/>
                      <a:gd name="connsiteY2" fmla="*/ 737840 h 737840"/>
                      <a:gd name="connsiteX3" fmla="*/ 0 w 1228865"/>
                      <a:gd name="connsiteY3" fmla="*/ 0 h 737840"/>
                      <a:gd name="connsiteX0" fmla="*/ 0 w 1228865"/>
                      <a:gd name="connsiteY0" fmla="*/ 0 h 734771"/>
                      <a:gd name="connsiteX1" fmla="*/ 1228865 w 1228865"/>
                      <a:gd name="connsiteY1" fmla="*/ 24975 h 734771"/>
                      <a:gd name="connsiteX2" fmla="*/ 363128 w 1228865"/>
                      <a:gd name="connsiteY2" fmla="*/ 734771 h 734771"/>
                      <a:gd name="connsiteX3" fmla="*/ 0 w 1228865"/>
                      <a:gd name="connsiteY3" fmla="*/ 0 h 734771"/>
                      <a:gd name="connsiteX0" fmla="*/ 0 w 1237327"/>
                      <a:gd name="connsiteY0" fmla="*/ 0 h 734771"/>
                      <a:gd name="connsiteX1" fmla="*/ 1237327 w 1237327"/>
                      <a:gd name="connsiteY1" fmla="*/ 20746 h 734771"/>
                      <a:gd name="connsiteX2" fmla="*/ 363128 w 1237327"/>
                      <a:gd name="connsiteY2" fmla="*/ 734771 h 734771"/>
                      <a:gd name="connsiteX3" fmla="*/ 0 w 1237327"/>
                      <a:gd name="connsiteY3" fmla="*/ 0 h 734771"/>
                      <a:gd name="connsiteX0" fmla="*/ 0 w 1228866"/>
                      <a:gd name="connsiteY0" fmla="*/ 0 h 734771"/>
                      <a:gd name="connsiteX1" fmla="*/ 1228866 w 1228866"/>
                      <a:gd name="connsiteY1" fmla="*/ 16516 h 734771"/>
                      <a:gd name="connsiteX2" fmla="*/ 363128 w 1228866"/>
                      <a:gd name="connsiteY2" fmla="*/ 734771 h 734771"/>
                      <a:gd name="connsiteX3" fmla="*/ 0 w 1228866"/>
                      <a:gd name="connsiteY3" fmla="*/ 0 h 734771"/>
                      <a:gd name="connsiteX0" fmla="*/ 0 w 1228866"/>
                      <a:gd name="connsiteY0" fmla="*/ 0 h 731874"/>
                      <a:gd name="connsiteX1" fmla="*/ 1228866 w 1228866"/>
                      <a:gd name="connsiteY1" fmla="*/ 13619 h 731874"/>
                      <a:gd name="connsiteX2" fmla="*/ 363128 w 1228866"/>
                      <a:gd name="connsiteY2" fmla="*/ 731874 h 731874"/>
                      <a:gd name="connsiteX3" fmla="*/ 0 w 1228866"/>
                      <a:gd name="connsiteY3" fmla="*/ 0 h 731874"/>
                      <a:gd name="connsiteX0" fmla="*/ 0 w 1223071"/>
                      <a:gd name="connsiteY0" fmla="*/ 0 h 728977"/>
                      <a:gd name="connsiteX1" fmla="*/ 1223071 w 1223071"/>
                      <a:gd name="connsiteY1" fmla="*/ 10722 h 728977"/>
                      <a:gd name="connsiteX2" fmla="*/ 357333 w 1223071"/>
                      <a:gd name="connsiteY2" fmla="*/ 728977 h 728977"/>
                      <a:gd name="connsiteX3" fmla="*/ 0 w 1223071"/>
                      <a:gd name="connsiteY3" fmla="*/ 0 h 728977"/>
                      <a:gd name="connsiteX0" fmla="*/ 0 w 1223071"/>
                      <a:gd name="connsiteY0" fmla="*/ 0 h 728977"/>
                      <a:gd name="connsiteX1" fmla="*/ 1223071 w 1223071"/>
                      <a:gd name="connsiteY1" fmla="*/ 10722 h 728977"/>
                      <a:gd name="connsiteX2" fmla="*/ 357333 w 1223071"/>
                      <a:gd name="connsiteY2" fmla="*/ 728977 h 728977"/>
                      <a:gd name="connsiteX3" fmla="*/ 0 w 1223071"/>
                      <a:gd name="connsiteY3" fmla="*/ 0 h 728977"/>
                      <a:gd name="connsiteX0" fmla="*/ 0 w 1228146"/>
                      <a:gd name="connsiteY0" fmla="*/ 0 h 728977"/>
                      <a:gd name="connsiteX1" fmla="*/ 1228146 w 1228146"/>
                      <a:gd name="connsiteY1" fmla="*/ 15796 h 728977"/>
                      <a:gd name="connsiteX2" fmla="*/ 357333 w 1228146"/>
                      <a:gd name="connsiteY2" fmla="*/ 728977 h 728977"/>
                      <a:gd name="connsiteX3" fmla="*/ 0 w 1228146"/>
                      <a:gd name="connsiteY3" fmla="*/ 0 h 728977"/>
                      <a:gd name="connsiteX0" fmla="*/ 0 w 1253425"/>
                      <a:gd name="connsiteY0" fmla="*/ 1056 h 730033"/>
                      <a:gd name="connsiteX1" fmla="*/ 1253425 w 1253425"/>
                      <a:gd name="connsiteY1" fmla="*/ 0 h 730033"/>
                      <a:gd name="connsiteX2" fmla="*/ 357333 w 1253425"/>
                      <a:gd name="connsiteY2" fmla="*/ 730033 h 730033"/>
                      <a:gd name="connsiteX3" fmla="*/ 0 w 1253425"/>
                      <a:gd name="connsiteY3" fmla="*/ 1056 h 730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3425" h="730033">
                        <a:moveTo>
                          <a:pt x="0" y="1056"/>
                        </a:moveTo>
                        <a:lnTo>
                          <a:pt x="1253425" y="0"/>
                        </a:lnTo>
                        <a:lnTo>
                          <a:pt x="357333" y="730033"/>
                        </a:lnTo>
                        <a:lnTo>
                          <a:pt x="0" y="1056"/>
                        </a:lnTo>
                        <a:close/>
                      </a:path>
                    </a:pathLst>
                  </a:custGeom>
                  <a:solidFill>
                    <a:srgbClr val="4E495F">
                      <a:alpha val="7098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9" name="任意多边形 288"/>
                  <p:cNvSpPr/>
                  <p:nvPr/>
                </p:nvSpPr>
                <p:spPr>
                  <a:xfrm>
                    <a:off x="4544480" y="2027754"/>
                    <a:ext cx="1266654" cy="1204339"/>
                  </a:xfrm>
                  <a:custGeom>
                    <a:avLst/>
                    <a:gdLst>
                      <a:gd name="connsiteX0" fmla="*/ 1243584 w 1248074"/>
                      <a:gd name="connsiteY0" fmla="*/ 0 h 1199443"/>
                      <a:gd name="connsiteX1" fmla="*/ 1248074 w 1248074"/>
                      <a:gd name="connsiteY1" fmla="*/ 230 h 1199443"/>
                      <a:gd name="connsiteX2" fmla="*/ 764660 w 1248074"/>
                      <a:gd name="connsiteY2" fmla="*/ 1199443 h 1199443"/>
                      <a:gd name="connsiteX3" fmla="*/ 0 w 1248074"/>
                      <a:gd name="connsiteY3" fmla="*/ 658368 h 1199443"/>
                      <a:gd name="connsiteX4" fmla="*/ 1243584 w 1248074"/>
                      <a:gd name="connsiteY4" fmla="*/ 0 h 1199443"/>
                      <a:gd name="connsiteX0" fmla="*/ 0 w 1248074"/>
                      <a:gd name="connsiteY0" fmla="*/ 658138 h 1199213"/>
                      <a:gd name="connsiteX1" fmla="*/ 1248074 w 1248074"/>
                      <a:gd name="connsiteY1" fmla="*/ 0 h 1199213"/>
                      <a:gd name="connsiteX2" fmla="*/ 764660 w 1248074"/>
                      <a:gd name="connsiteY2" fmla="*/ 1199213 h 1199213"/>
                      <a:gd name="connsiteX3" fmla="*/ 0 w 1248074"/>
                      <a:gd name="connsiteY3" fmla="*/ 658138 h 1199213"/>
                      <a:gd name="connsiteX0" fmla="*/ 0 w 1236484"/>
                      <a:gd name="connsiteY0" fmla="*/ 655241 h 1196316"/>
                      <a:gd name="connsiteX1" fmla="*/ 1236484 w 1236484"/>
                      <a:gd name="connsiteY1" fmla="*/ 0 h 1196316"/>
                      <a:gd name="connsiteX2" fmla="*/ 764660 w 1236484"/>
                      <a:gd name="connsiteY2" fmla="*/ 1196316 h 1196316"/>
                      <a:gd name="connsiteX3" fmla="*/ 0 w 1236484"/>
                      <a:gd name="connsiteY3" fmla="*/ 655241 h 1196316"/>
                      <a:gd name="connsiteX0" fmla="*/ 0 w 1245177"/>
                      <a:gd name="connsiteY0" fmla="*/ 661037 h 1202112"/>
                      <a:gd name="connsiteX1" fmla="*/ 1245177 w 1245177"/>
                      <a:gd name="connsiteY1" fmla="*/ 0 h 1202112"/>
                      <a:gd name="connsiteX2" fmla="*/ 764660 w 1245177"/>
                      <a:gd name="connsiteY2" fmla="*/ 1202112 h 1202112"/>
                      <a:gd name="connsiteX3" fmla="*/ 0 w 1245177"/>
                      <a:gd name="connsiteY3" fmla="*/ 661037 h 1202112"/>
                      <a:gd name="connsiteX0" fmla="*/ 0 w 1240951"/>
                      <a:gd name="connsiteY0" fmla="*/ 656811 h 1197886"/>
                      <a:gd name="connsiteX1" fmla="*/ 1240951 w 1240951"/>
                      <a:gd name="connsiteY1" fmla="*/ 0 h 1197886"/>
                      <a:gd name="connsiteX2" fmla="*/ 764660 w 1240951"/>
                      <a:gd name="connsiteY2" fmla="*/ 1197886 h 1197886"/>
                      <a:gd name="connsiteX3" fmla="*/ 0 w 1240951"/>
                      <a:gd name="connsiteY3" fmla="*/ 656811 h 1197886"/>
                      <a:gd name="connsiteX0" fmla="*/ 0 w 1257310"/>
                      <a:gd name="connsiteY0" fmla="*/ 656811 h 1197886"/>
                      <a:gd name="connsiteX1" fmla="*/ 1257310 w 1257310"/>
                      <a:gd name="connsiteY1" fmla="*/ 0 h 1197886"/>
                      <a:gd name="connsiteX2" fmla="*/ 764660 w 1257310"/>
                      <a:gd name="connsiteY2" fmla="*/ 1197886 h 1197886"/>
                      <a:gd name="connsiteX3" fmla="*/ 0 w 1257310"/>
                      <a:gd name="connsiteY3" fmla="*/ 656811 h 1197886"/>
                      <a:gd name="connsiteX0" fmla="*/ 0 w 1257310"/>
                      <a:gd name="connsiteY0" fmla="*/ 661972 h 1203047"/>
                      <a:gd name="connsiteX1" fmla="*/ 1257310 w 1257310"/>
                      <a:gd name="connsiteY1" fmla="*/ 0 h 1203047"/>
                      <a:gd name="connsiteX2" fmla="*/ 764660 w 1257310"/>
                      <a:gd name="connsiteY2" fmla="*/ 1203047 h 1203047"/>
                      <a:gd name="connsiteX3" fmla="*/ 0 w 1257310"/>
                      <a:gd name="connsiteY3" fmla="*/ 661972 h 1203047"/>
                      <a:gd name="connsiteX0" fmla="*/ 0 w 1272792"/>
                      <a:gd name="connsiteY0" fmla="*/ 661972 h 1203047"/>
                      <a:gd name="connsiteX1" fmla="*/ 1272792 w 1272792"/>
                      <a:gd name="connsiteY1" fmla="*/ 0 h 1203047"/>
                      <a:gd name="connsiteX2" fmla="*/ 780142 w 1272792"/>
                      <a:gd name="connsiteY2" fmla="*/ 1203047 h 1203047"/>
                      <a:gd name="connsiteX3" fmla="*/ 0 w 1272792"/>
                      <a:gd name="connsiteY3" fmla="*/ 661972 h 1203047"/>
                      <a:gd name="connsiteX0" fmla="*/ 0 w 1285294"/>
                      <a:gd name="connsiteY0" fmla="*/ 680724 h 1221799"/>
                      <a:gd name="connsiteX1" fmla="*/ 1285294 w 1285294"/>
                      <a:gd name="connsiteY1" fmla="*/ 0 h 1221799"/>
                      <a:gd name="connsiteX2" fmla="*/ 780142 w 1285294"/>
                      <a:gd name="connsiteY2" fmla="*/ 1221799 h 1221799"/>
                      <a:gd name="connsiteX3" fmla="*/ 0 w 1285294"/>
                      <a:gd name="connsiteY3" fmla="*/ 680724 h 1221799"/>
                      <a:gd name="connsiteX0" fmla="*/ 0 w 1285294"/>
                      <a:gd name="connsiteY0" fmla="*/ 680724 h 1234301"/>
                      <a:gd name="connsiteX1" fmla="*/ 1285294 w 1285294"/>
                      <a:gd name="connsiteY1" fmla="*/ 0 h 1234301"/>
                      <a:gd name="connsiteX2" fmla="*/ 780143 w 1285294"/>
                      <a:gd name="connsiteY2" fmla="*/ 1234301 h 1234301"/>
                      <a:gd name="connsiteX3" fmla="*/ 0 w 1285294"/>
                      <a:gd name="connsiteY3" fmla="*/ 680724 h 1234301"/>
                      <a:gd name="connsiteX0" fmla="*/ 0 w 1266654"/>
                      <a:gd name="connsiteY0" fmla="*/ 671404 h 1224981"/>
                      <a:gd name="connsiteX1" fmla="*/ 1266654 w 1266654"/>
                      <a:gd name="connsiteY1" fmla="*/ 0 h 1224981"/>
                      <a:gd name="connsiteX2" fmla="*/ 780143 w 1266654"/>
                      <a:gd name="connsiteY2" fmla="*/ 1224981 h 1224981"/>
                      <a:gd name="connsiteX3" fmla="*/ 0 w 1266654"/>
                      <a:gd name="connsiteY3" fmla="*/ 671404 h 1224981"/>
                      <a:gd name="connsiteX0" fmla="*/ 0 w 1266654"/>
                      <a:gd name="connsiteY0" fmla="*/ 671404 h 1219822"/>
                      <a:gd name="connsiteX1" fmla="*/ 1266654 w 1266654"/>
                      <a:gd name="connsiteY1" fmla="*/ 0 h 1219822"/>
                      <a:gd name="connsiteX2" fmla="*/ 785302 w 1266654"/>
                      <a:gd name="connsiteY2" fmla="*/ 1219822 h 1219822"/>
                      <a:gd name="connsiteX3" fmla="*/ 0 w 1266654"/>
                      <a:gd name="connsiteY3" fmla="*/ 671404 h 1219822"/>
                      <a:gd name="connsiteX0" fmla="*/ 0 w 1266654"/>
                      <a:gd name="connsiteY0" fmla="*/ 671404 h 1204340"/>
                      <a:gd name="connsiteX1" fmla="*/ 1266654 w 1266654"/>
                      <a:gd name="connsiteY1" fmla="*/ 0 h 1204340"/>
                      <a:gd name="connsiteX2" fmla="*/ 780143 w 1266654"/>
                      <a:gd name="connsiteY2" fmla="*/ 1204340 h 1204340"/>
                      <a:gd name="connsiteX3" fmla="*/ 0 w 1266654"/>
                      <a:gd name="connsiteY3" fmla="*/ 671404 h 120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6654" h="1204340">
                        <a:moveTo>
                          <a:pt x="0" y="671404"/>
                        </a:moveTo>
                        <a:lnTo>
                          <a:pt x="1266654" y="0"/>
                        </a:lnTo>
                        <a:lnTo>
                          <a:pt x="780143" y="1204340"/>
                        </a:lnTo>
                        <a:lnTo>
                          <a:pt x="0" y="67140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686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任意多边形 307"/>
                  <p:cNvSpPr/>
                  <p:nvPr/>
                </p:nvSpPr>
                <p:spPr>
                  <a:xfrm>
                    <a:off x="2835983" y="3226623"/>
                    <a:ext cx="1257626" cy="927615"/>
                  </a:xfrm>
                  <a:custGeom>
                    <a:avLst/>
                    <a:gdLst>
                      <a:gd name="connsiteX0" fmla="*/ 276899 w 1266318"/>
                      <a:gd name="connsiteY0" fmla="*/ 0 h 927614"/>
                      <a:gd name="connsiteX1" fmla="*/ 1266318 w 1266318"/>
                      <a:gd name="connsiteY1" fmla="*/ 5739 h 927614"/>
                      <a:gd name="connsiteX2" fmla="*/ 0 w 1266318"/>
                      <a:gd name="connsiteY2" fmla="*/ 927614 h 927614"/>
                      <a:gd name="connsiteX3" fmla="*/ 276899 w 1266318"/>
                      <a:gd name="connsiteY3" fmla="*/ 0 h 927614"/>
                      <a:gd name="connsiteX0" fmla="*/ 265063 w 1266318"/>
                      <a:gd name="connsiteY0" fmla="*/ 0 h 927614"/>
                      <a:gd name="connsiteX1" fmla="*/ 1266318 w 1266318"/>
                      <a:gd name="connsiteY1" fmla="*/ 5739 h 927614"/>
                      <a:gd name="connsiteX2" fmla="*/ 0 w 1266318"/>
                      <a:gd name="connsiteY2" fmla="*/ 927614 h 927614"/>
                      <a:gd name="connsiteX3" fmla="*/ 265063 w 1266318"/>
                      <a:gd name="connsiteY3" fmla="*/ 0 h 927614"/>
                      <a:gd name="connsiteX0" fmla="*/ 265063 w 1257625"/>
                      <a:gd name="connsiteY0" fmla="*/ 0 h 927614"/>
                      <a:gd name="connsiteX1" fmla="*/ 1257625 w 1257625"/>
                      <a:gd name="connsiteY1" fmla="*/ 5739 h 927614"/>
                      <a:gd name="connsiteX2" fmla="*/ 0 w 1257625"/>
                      <a:gd name="connsiteY2" fmla="*/ 927614 h 927614"/>
                      <a:gd name="connsiteX3" fmla="*/ 265063 w 1257625"/>
                      <a:gd name="connsiteY3" fmla="*/ 0 h 92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57625" h="927614">
                        <a:moveTo>
                          <a:pt x="265063" y="0"/>
                        </a:moveTo>
                        <a:lnTo>
                          <a:pt x="1257625" y="5739"/>
                        </a:lnTo>
                        <a:lnTo>
                          <a:pt x="0" y="927614"/>
                        </a:lnTo>
                        <a:lnTo>
                          <a:pt x="265063" y="0"/>
                        </a:lnTo>
                        <a:close/>
                      </a:path>
                    </a:pathLst>
                  </a:custGeom>
                  <a:solidFill>
                    <a:srgbClr val="72617D">
                      <a:alpha val="6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任意多边形 326"/>
                  <p:cNvSpPr/>
                  <p:nvPr/>
                </p:nvSpPr>
                <p:spPr>
                  <a:xfrm>
                    <a:off x="2839021" y="3231726"/>
                    <a:ext cx="1625762" cy="918833"/>
                  </a:xfrm>
                  <a:custGeom>
                    <a:avLst/>
                    <a:gdLst>
                      <a:gd name="connsiteX0" fmla="*/ 1267140 w 1623568"/>
                      <a:gd name="connsiteY0" fmla="*/ 0 h 924628"/>
                      <a:gd name="connsiteX1" fmla="*/ 1279080 w 1623568"/>
                      <a:gd name="connsiteY1" fmla="*/ 69 h 924628"/>
                      <a:gd name="connsiteX2" fmla="*/ 1623568 w 1623568"/>
                      <a:gd name="connsiteY2" fmla="*/ 731327 h 924628"/>
                      <a:gd name="connsiteX3" fmla="*/ 0 w 1623568"/>
                      <a:gd name="connsiteY3" fmla="*/ 924628 h 924628"/>
                      <a:gd name="connsiteX4" fmla="*/ 822 w 1623568"/>
                      <a:gd name="connsiteY4" fmla="*/ 921875 h 924628"/>
                      <a:gd name="connsiteX5" fmla="*/ 1267140 w 1623568"/>
                      <a:gd name="connsiteY5" fmla="*/ 0 h 924628"/>
                      <a:gd name="connsiteX0" fmla="*/ 1267140 w 1623568"/>
                      <a:gd name="connsiteY0" fmla="*/ 0 h 924628"/>
                      <a:gd name="connsiteX1" fmla="*/ 1623568 w 1623568"/>
                      <a:gd name="connsiteY1" fmla="*/ 731327 h 924628"/>
                      <a:gd name="connsiteX2" fmla="*/ 0 w 1623568"/>
                      <a:gd name="connsiteY2" fmla="*/ 924628 h 924628"/>
                      <a:gd name="connsiteX3" fmla="*/ 822 w 1623568"/>
                      <a:gd name="connsiteY3" fmla="*/ 921875 h 924628"/>
                      <a:gd name="connsiteX4" fmla="*/ 1267140 w 1623568"/>
                      <a:gd name="connsiteY4" fmla="*/ 0 h 924628"/>
                      <a:gd name="connsiteX0" fmla="*/ 1270037 w 1623568"/>
                      <a:gd name="connsiteY0" fmla="*/ 0 h 918833"/>
                      <a:gd name="connsiteX1" fmla="*/ 1623568 w 1623568"/>
                      <a:gd name="connsiteY1" fmla="*/ 725532 h 918833"/>
                      <a:gd name="connsiteX2" fmla="*/ 0 w 1623568"/>
                      <a:gd name="connsiteY2" fmla="*/ 918833 h 918833"/>
                      <a:gd name="connsiteX3" fmla="*/ 822 w 1623568"/>
                      <a:gd name="connsiteY3" fmla="*/ 916080 h 918833"/>
                      <a:gd name="connsiteX4" fmla="*/ 1270037 w 1623568"/>
                      <a:gd name="connsiteY4" fmla="*/ 0 h 918833"/>
                      <a:gd name="connsiteX0" fmla="*/ 1270037 w 1614876"/>
                      <a:gd name="connsiteY0" fmla="*/ 0 h 918833"/>
                      <a:gd name="connsiteX1" fmla="*/ 1614876 w 1614876"/>
                      <a:gd name="connsiteY1" fmla="*/ 725532 h 918833"/>
                      <a:gd name="connsiteX2" fmla="*/ 0 w 1614876"/>
                      <a:gd name="connsiteY2" fmla="*/ 918833 h 918833"/>
                      <a:gd name="connsiteX3" fmla="*/ 822 w 1614876"/>
                      <a:gd name="connsiteY3" fmla="*/ 916080 h 918833"/>
                      <a:gd name="connsiteX4" fmla="*/ 1270037 w 1614876"/>
                      <a:gd name="connsiteY4" fmla="*/ 0 h 918833"/>
                      <a:gd name="connsiteX0" fmla="*/ 1270037 w 1614876"/>
                      <a:gd name="connsiteY0" fmla="*/ 0 h 924774"/>
                      <a:gd name="connsiteX1" fmla="*/ 1614876 w 1614876"/>
                      <a:gd name="connsiteY1" fmla="*/ 725532 h 924774"/>
                      <a:gd name="connsiteX2" fmla="*/ 0 w 1614876"/>
                      <a:gd name="connsiteY2" fmla="*/ 918833 h 924774"/>
                      <a:gd name="connsiteX3" fmla="*/ 3720 w 1614876"/>
                      <a:gd name="connsiteY3" fmla="*/ 924774 h 924774"/>
                      <a:gd name="connsiteX4" fmla="*/ 1270037 w 1614876"/>
                      <a:gd name="connsiteY4" fmla="*/ 0 h 924774"/>
                      <a:gd name="connsiteX0" fmla="*/ 1270037 w 1614876"/>
                      <a:gd name="connsiteY0" fmla="*/ 0 h 918833"/>
                      <a:gd name="connsiteX1" fmla="*/ 1614876 w 1614876"/>
                      <a:gd name="connsiteY1" fmla="*/ 725532 h 918833"/>
                      <a:gd name="connsiteX2" fmla="*/ 0 w 1614876"/>
                      <a:gd name="connsiteY2" fmla="*/ 918833 h 918833"/>
                      <a:gd name="connsiteX3" fmla="*/ 1270037 w 1614876"/>
                      <a:gd name="connsiteY3" fmla="*/ 0 h 918833"/>
                      <a:gd name="connsiteX0" fmla="*/ 1258447 w 1603286"/>
                      <a:gd name="connsiteY0" fmla="*/ 0 h 913038"/>
                      <a:gd name="connsiteX1" fmla="*/ 1603286 w 1603286"/>
                      <a:gd name="connsiteY1" fmla="*/ 725532 h 913038"/>
                      <a:gd name="connsiteX2" fmla="*/ 0 w 1603286"/>
                      <a:gd name="connsiteY2" fmla="*/ 913038 h 913038"/>
                      <a:gd name="connsiteX3" fmla="*/ 1258447 w 1603286"/>
                      <a:gd name="connsiteY3" fmla="*/ 0 h 913038"/>
                      <a:gd name="connsiteX0" fmla="*/ 1261344 w 1606183"/>
                      <a:gd name="connsiteY0" fmla="*/ 0 h 915935"/>
                      <a:gd name="connsiteX1" fmla="*/ 1606183 w 1606183"/>
                      <a:gd name="connsiteY1" fmla="*/ 725532 h 915935"/>
                      <a:gd name="connsiteX2" fmla="*/ 0 w 1606183"/>
                      <a:gd name="connsiteY2" fmla="*/ 915935 h 915935"/>
                      <a:gd name="connsiteX3" fmla="*/ 1261344 w 1606183"/>
                      <a:gd name="connsiteY3" fmla="*/ 0 h 915935"/>
                      <a:gd name="connsiteX0" fmla="*/ 1255548 w 1600387"/>
                      <a:gd name="connsiteY0" fmla="*/ 0 h 918832"/>
                      <a:gd name="connsiteX1" fmla="*/ 1600387 w 1600387"/>
                      <a:gd name="connsiteY1" fmla="*/ 725532 h 918832"/>
                      <a:gd name="connsiteX2" fmla="*/ 0 w 1600387"/>
                      <a:gd name="connsiteY2" fmla="*/ 918832 h 918832"/>
                      <a:gd name="connsiteX3" fmla="*/ 1255548 w 1600387"/>
                      <a:gd name="connsiteY3" fmla="*/ 0 h 918832"/>
                      <a:gd name="connsiteX0" fmla="*/ 1255548 w 1605461"/>
                      <a:gd name="connsiteY0" fmla="*/ 0 h 918832"/>
                      <a:gd name="connsiteX1" fmla="*/ 1605461 w 1605461"/>
                      <a:gd name="connsiteY1" fmla="*/ 735682 h 918832"/>
                      <a:gd name="connsiteX2" fmla="*/ 0 w 1605461"/>
                      <a:gd name="connsiteY2" fmla="*/ 918832 h 918832"/>
                      <a:gd name="connsiteX3" fmla="*/ 1255548 w 1605461"/>
                      <a:gd name="connsiteY3" fmla="*/ 0 h 918832"/>
                      <a:gd name="connsiteX0" fmla="*/ 1255548 w 1625761"/>
                      <a:gd name="connsiteY0" fmla="*/ 0 h 918832"/>
                      <a:gd name="connsiteX1" fmla="*/ 1625761 w 1625761"/>
                      <a:gd name="connsiteY1" fmla="*/ 730607 h 918832"/>
                      <a:gd name="connsiteX2" fmla="*/ 0 w 1625761"/>
                      <a:gd name="connsiteY2" fmla="*/ 918832 h 918832"/>
                      <a:gd name="connsiteX3" fmla="*/ 1255548 w 1625761"/>
                      <a:gd name="connsiteY3" fmla="*/ 0 h 918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25761" h="918832">
                        <a:moveTo>
                          <a:pt x="1255548" y="0"/>
                        </a:moveTo>
                        <a:lnTo>
                          <a:pt x="1625761" y="730607"/>
                        </a:lnTo>
                        <a:lnTo>
                          <a:pt x="0" y="918832"/>
                        </a:lnTo>
                        <a:lnTo>
                          <a:pt x="1255548" y="0"/>
                        </a:lnTo>
                        <a:close/>
                      </a:path>
                    </a:pathLst>
                  </a:custGeom>
                  <a:solidFill>
                    <a:srgbClr val="3B31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9" name="任意多边形 338"/>
                  <p:cNvSpPr/>
                  <p:nvPr/>
                </p:nvSpPr>
                <p:spPr>
                  <a:xfrm>
                    <a:off x="5939208" y="5935435"/>
                    <a:ext cx="1983190" cy="1468221"/>
                  </a:xfrm>
                  <a:custGeom>
                    <a:avLst/>
                    <a:gdLst>
                      <a:gd name="connsiteX0" fmla="*/ 5044 w 1969864"/>
                      <a:gd name="connsiteY0" fmla="*/ 0 h 1465661"/>
                      <a:gd name="connsiteX1" fmla="*/ 1969864 w 1969864"/>
                      <a:gd name="connsiteY1" fmla="*/ 911165 h 1465661"/>
                      <a:gd name="connsiteX2" fmla="*/ 334103 w 1969864"/>
                      <a:gd name="connsiteY2" fmla="*/ 1465661 h 1465661"/>
                      <a:gd name="connsiteX3" fmla="*/ 0 w 1969864"/>
                      <a:gd name="connsiteY3" fmla="*/ 4011 h 1465661"/>
                      <a:gd name="connsiteX4" fmla="*/ 5044 w 1969864"/>
                      <a:gd name="connsiteY4" fmla="*/ 0 h 1465661"/>
                      <a:gd name="connsiteX0" fmla="*/ 0 w 1969864"/>
                      <a:gd name="connsiteY0" fmla="*/ 0 h 1461650"/>
                      <a:gd name="connsiteX1" fmla="*/ 1969864 w 1969864"/>
                      <a:gd name="connsiteY1" fmla="*/ 907154 h 1461650"/>
                      <a:gd name="connsiteX2" fmla="*/ 334103 w 1969864"/>
                      <a:gd name="connsiteY2" fmla="*/ 1461650 h 1461650"/>
                      <a:gd name="connsiteX3" fmla="*/ 0 w 1969864"/>
                      <a:gd name="connsiteY3" fmla="*/ 0 h 1461650"/>
                      <a:gd name="connsiteX0" fmla="*/ 0 w 1956903"/>
                      <a:gd name="connsiteY0" fmla="*/ 0 h 1461650"/>
                      <a:gd name="connsiteX1" fmla="*/ 1956903 w 1956903"/>
                      <a:gd name="connsiteY1" fmla="*/ 904562 h 1461650"/>
                      <a:gd name="connsiteX2" fmla="*/ 334103 w 1956903"/>
                      <a:gd name="connsiteY2" fmla="*/ 1461650 h 1461650"/>
                      <a:gd name="connsiteX3" fmla="*/ 0 w 1956903"/>
                      <a:gd name="connsiteY3" fmla="*/ 0 h 1461650"/>
                      <a:gd name="connsiteX0" fmla="*/ 0 w 1956903"/>
                      <a:gd name="connsiteY0" fmla="*/ 0 h 1468220"/>
                      <a:gd name="connsiteX1" fmla="*/ 1956903 w 1956903"/>
                      <a:gd name="connsiteY1" fmla="*/ 911132 h 1468220"/>
                      <a:gd name="connsiteX2" fmla="*/ 334103 w 1956903"/>
                      <a:gd name="connsiteY2" fmla="*/ 1468220 h 1468220"/>
                      <a:gd name="connsiteX3" fmla="*/ 0 w 1956903"/>
                      <a:gd name="connsiteY3" fmla="*/ 0 h 1468220"/>
                      <a:gd name="connsiteX0" fmla="*/ 0 w 1976617"/>
                      <a:gd name="connsiteY0" fmla="*/ 0 h 1468220"/>
                      <a:gd name="connsiteX1" fmla="*/ 1976617 w 1976617"/>
                      <a:gd name="connsiteY1" fmla="*/ 917702 h 1468220"/>
                      <a:gd name="connsiteX2" fmla="*/ 334103 w 1976617"/>
                      <a:gd name="connsiteY2" fmla="*/ 1468220 h 1468220"/>
                      <a:gd name="connsiteX3" fmla="*/ 0 w 1976617"/>
                      <a:gd name="connsiteY3" fmla="*/ 0 h 1468220"/>
                      <a:gd name="connsiteX0" fmla="*/ 0 w 1983189"/>
                      <a:gd name="connsiteY0" fmla="*/ 0 h 1468220"/>
                      <a:gd name="connsiteX1" fmla="*/ 1983189 w 1983189"/>
                      <a:gd name="connsiteY1" fmla="*/ 924273 h 1468220"/>
                      <a:gd name="connsiteX2" fmla="*/ 334103 w 1983189"/>
                      <a:gd name="connsiteY2" fmla="*/ 1468220 h 1468220"/>
                      <a:gd name="connsiteX3" fmla="*/ 0 w 1983189"/>
                      <a:gd name="connsiteY3" fmla="*/ 0 h 1468220"/>
                      <a:gd name="connsiteX0" fmla="*/ 0 w 1983189"/>
                      <a:gd name="connsiteY0" fmla="*/ 0 h 1468220"/>
                      <a:gd name="connsiteX1" fmla="*/ 1983189 w 1983189"/>
                      <a:gd name="connsiteY1" fmla="*/ 924273 h 1468220"/>
                      <a:gd name="connsiteX2" fmla="*/ 324783 w 1983189"/>
                      <a:gd name="connsiteY2" fmla="*/ 1468220 h 1468220"/>
                      <a:gd name="connsiteX3" fmla="*/ 0 w 1983189"/>
                      <a:gd name="connsiteY3" fmla="*/ 0 h 146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3189" h="1468220">
                        <a:moveTo>
                          <a:pt x="0" y="0"/>
                        </a:moveTo>
                        <a:lnTo>
                          <a:pt x="1983189" y="924273"/>
                        </a:lnTo>
                        <a:lnTo>
                          <a:pt x="324783" y="14682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05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0" name="任意多边形 339"/>
                  <p:cNvSpPr/>
                  <p:nvPr/>
                </p:nvSpPr>
                <p:spPr>
                  <a:xfrm>
                    <a:off x="7209848" y="1273725"/>
                    <a:ext cx="854784" cy="847779"/>
                  </a:xfrm>
                  <a:custGeom>
                    <a:avLst/>
                    <a:gdLst>
                      <a:gd name="connsiteX0" fmla="*/ 0 w 848901"/>
                      <a:gd name="connsiteY0" fmla="*/ 0 h 854024"/>
                      <a:gd name="connsiteX1" fmla="*/ 9915 w 848901"/>
                      <a:gd name="connsiteY1" fmla="*/ 898 h 854024"/>
                      <a:gd name="connsiteX2" fmla="*/ 848901 w 848901"/>
                      <a:gd name="connsiteY2" fmla="*/ 377970 h 854024"/>
                      <a:gd name="connsiteX3" fmla="*/ 372847 w 848901"/>
                      <a:gd name="connsiteY3" fmla="*/ 854024 h 854024"/>
                      <a:gd name="connsiteX4" fmla="*/ 369047 w 848901"/>
                      <a:gd name="connsiteY4" fmla="*/ 853843 h 854024"/>
                      <a:gd name="connsiteX5" fmla="*/ 0 w 848901"/>
                      <a:gd name="connsiteY5" fmla="*/ 0 h 854024"/>
                      <a:gd name="connsiteX0" fmla="*/ 0 w 848901"/>
                      <a:gd name="connsiteY0" fmla="*/ 0 h 854024"/>
                      <a:gd name="connsiteX1" fmla="*/ 9915 w 848901"/>
                      <a:gd name="connsiteY1" fmla="*/ 898 h 854024"/>
                      <a:gd name="connsiteX2" fmla="*/ 848901 w 848901"/>
                      <a:gd name="connsiteY2" fmla="*/ 377970 h 854024"/>
                      <a:gd name="connsiteX3" fmla="*/ 372847 w 848901"/>
                      <a:gd name="connsiteY3" fmla="*/ 854024 h 854024"/>
                      <a:gd name="connsiteX4" fmla="*/ 0 w 848901"/>
                      <a:gd name="connsiteY4" fmla="*/ 0 h 854024"/>
                      <a:gd name="connsiteX0" fmla="*/ 0 w 848901"/>
                      <a:gd name="connsiteY0" fmla="*/ 0 h 856616"/>
                      <a:gd name="connsiteX1" fmla="*/ 9915 w 848901"/>
                      <a:gd name="connsiteY1" fmla="*/ 898 h 856616"/>
                      <a:gd name="connsiteX2" fmla="*/ 848901 w 848901"/>
                      <a:gd name="connsiteY2" fmla="*/ 377970 h 856616"/>
                      <a:gd name="connsiteX3" fmla="*/ 372847 w 848901"/>
                      <a:gd name="connsiteY3" fmla="*/ 856616 h 856616"/>
                      <a:gd name="connsiteX4" fmla="*/ 0 w 848901"/>
                      <a:gd name="connsiteY4" fmla="*/ 0 h 856616"/>
                      <a:gd name="connsiteX0" fmla="*/ 0 w 848901"/>
                      <a:gd name="connsiteY0" fmla="*/ 0 h 861801"/>
                      <a:gd name="connsiteX1" fmla="*/ 9915 w 848901"/>
                      <a:gd name="connsiteY1" fmla="*/ 898 h 861801"/>
                      <a:gd name="connsiteX2" fmla="*/ 848901 w 848901"/>
                      <a:gd name="connsiteY2" fmla="*/ 377970 h 861801"/>
                      <a:gd name="connsiteX3" fmla="*/ 367663 w 848901"/>
                      <a:gd name="connsiteY3" fmla="*/ 861801 h 861801"/>
                      <a:gd name="connsiteX4" fmla="*/ 0 w 848901"/>
                      <a:gd name="connsiteY4" fmla="*/ 0 h 861801"/>
                      <a:gd name="connsiteX0" fmla="*/ 0 w 848901"/>
                      <a:gd name="connsiteY0" fmla="*/ 0 h 859209"/>
                      <a:gd name="connsiteX1" fmla="*/ 9915 w 848901"/>
                      <a:gd name="connsiteY1" fmla="*/ 898 h 859209"/>
                      <a:gd name="connsiteX2" fmla="*/ 848901 w 848901"/>
                      <a:gd name="connsiteY2" fmla="*/ 377970 h 859209"/>
                      <a:gd name="connsiteX3" fmla="*/ 362479 w 848901"/>
                      <a:gd name="connsiteY3" fmla="*/ 859209 h 859209"/>
                      <a:gd name="connsiteX4" fmla="*/ 0 w 848901"/>
                      <a:gd name="connsiteY4" fmla="*/ 0 h 859209"/>
                      <a:gd name="connsiteX0" fmla="*/ 352564 w 838986"/>
                      <a:gd name="connsiteY0" fmla="*/ 858311 h 858311"/>
                      <a:gd name="connsiteX1" fmla="*/ 0 w 838986"/>
                      <a:gd name="connsiteY1" fmla="*/ 0 h 858311"/>
                      <a:gd name="connsiteX2" fmla="*/ 838986 w 838986"/>
                      <a:gd name="connsiteY2" fmla="*/ 377072 h 858311"/>
                      <a:gd name="connsiteX3" fmla="*/ 352564 w 838986"/>
                      <a:gd name="connsiteY3" fmla="*/ 858311 h 858311"/>
                      <a:gd name="connsiteX0" fmla="*/ 368362 w 854784"/>
                      <a:gd name="connsiteY0" fmla="*/ 847779 h 847779"/>
                      <a:gd name="connsiteX1" fmla="*/ 0 w 854784"/>
                      <a:gd name="connsiteY1" fmla="*/ 0 h 847779"/>
                      <a:gd name="connsiteX2" fmla="*/ 854784 w 854784"/>
                      <a:gd name="connsiteY2" fmla="*/ 366540 h 847779"/>
                      <a:gd name="connsiteX3" fmla="*/ 368362 w 854784"/>
                      <a:gd name="connsiteY3" fmla="*/ 847779 h 847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4784" h="847779">
                        <a:moveTo>
                          <a:pt x="368362" y="847779"/>
                        </a:moveTo>
                        <a:lnTo>
                          <a:pt x="0" y="0"/>
                        </a:lnTo>
                        <a:lnTo>
                          <a:pt x="854784" y="366540"/>
                        </a:lnTo>
                        <a:lnTo>
                          <a:pt x="368362" y="847779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任意多边形 373"/>
                  <p:cNvSpPr/>
                  <p:nvPr/>
                </p:nvSpPr>
                <p:spPr>
                  <a:xfrm>
                    <a:off x="7552009" y="1638332"/>
                    <a:ext cx="1317976" cy="681427"/>
                  </a:xfrm>
                  <a:custGeom>
                    <a:avLst/>
                    <a:gdLst>
                      <a:gd name="connsiteX0" fmla="*/ 502968 w 1298213"/>
                      <a:gd name="connsiteY0" fmla="*/ 0 h 673247"/>
                      <a:gd name="connsiteX1" fmla="*/ 1298213 w 1298213"/>
                      <a:gd name="connsiteY1" fmla="*/ 673247 h 673247"/>
                      <a:gd name="connsiteX2" fmla="*/ 0 w 1298213"/>
                      <a:gd name="connsiteY2" fmla="*/ 483926 h 673247"/>
                      <a:gd name="connsiteX3" fmla="*/ 13764 w 1298213"/>
                      <a:gd name="connsiteY3" fmla="*/ 484632 h 673247"/>
                      <a:gd name="connsiteX4" fmla="*/ 502968 w 1298213"/>
                      <a:gd name="connsiteY4" fmla="*/ 0 h 673247"/>
                      <a:gd name="connsiteX0" fmla="*/ 502968 w 1298213"/>
                      <a:gd name="connsiteY0" fmla="*/ 0 h 673247"/>
                      <a:gd name="connsiteX1" fmla="*/ 1298213 w 1298213"/>
                      <a:gd name="connsiteY1" fmla="*/ 673247 h 673247"/>
                      <a:gd name="connsiteX2" fmla="*/ 0 w 1298213"/>
                      <a:gd name="connsiteY2" fmla="*/ 483926 h 673247"/>
                      <a:gd name="connsiteX3" fmla="*/ 502968 w 1298213"/>
                      <a:gd name="connsiteY3" fmla="*/ 0 h 673247"/>
                      <a:gd name="connsiteX0" fmla="*/ 494515 w 1289760"/>
                      <a:gd name="connsiteY0" fmla="*/ 0 h 673247"/>
                      <a:gd name="connsiteX1" fmla="*/ 1289760 w 1289760"/>
                      <a:gd name="connsiteY1" fmla="*/ 673247 h 673247"/>
                      <a:gd name="connsiteX2" fmla="*/ 0 w 1289760"/>
                      <a:gd name="connsiteY2" fmla="*/ 483926 h 673247"/>
                      <a:gd name="connsiteX3" fmla="*/ 494515 w 1289760"/>
                      <a:gd name="connsiteY3" fmla="*/ 0 h 673247"/>
                      <a:gd name="connsiteX0" fmla="*/ 490289 w 1285534"/>
                      <a:gd name="connsiteY0" fmla="*/ 0 h 673247"/>
                      <a:gd name="connsiteX1" fmla="*/ 1285534 w 1285534"/>
                      <a:gd name="connsiteY1" fmla="*/ 673247 h 673247"/>
                      <a:gd name="connsiteX2" fmla="*/ 0 w 1285534"/>
                      <a:gd name="connsiteY2" fmla="*/ 483926 h 673247"/>
                      <a:gd name="connsiteX3" fmla="*/ 490289 w 1285534"/>
                      <a:gd name="connsiteY3" fmla="*/ 0 h 673247"/>
                      <a:gd name="connsiteX0" fmla="*/ 481836 w 1277081"/>
                      <a:gd name="connsiteY0" fmla="*/ 0 h 673247"/>
                      <a:gd name="connsiteX1" fmla="*/ 1277081 w 1277081"/>
                      <a:gd name="connsiteY1" fmla="*/ 673247 h 673247"/>
                      <a:gd name="connsiteX2" fmla="*/ 0 w 1277081"/>
                      <a:gd name="connsiteY2" fmla="*/ 479701 h 673247"/>
                      <a:gd name="connsiteX3" fmla="*/ 481836 w 1277081"/>
                      <a:gd name="connsiteY3" fmla="*/ 0 h 673247"/>
                      <a:gd name="connsiteX0" fmla="*/ 498195 w 1293440"/>
                      <a:gd name="connsiteY0" fmla="*/ 0 h 673247"/>
                      <a:gd name="connsiteX1" fmla="*/ 1293440 w 1293440"/>
                      <a:gd name="connsiteY1" fmla="*/ 673247 h 673247"/>
                      <a:gd name="connsiteX2" fmla="*/ 0 w 1293440"/>
                      <a:gd name="connsiteY2" fmla="*/ 487880 h 673247"/>
                      <a:gd name="connsiteX3" fmla="*/ 498195 w 1293440"/>
                      <a:gd name="connsiteY3" fmla="*/ 0 h 673247"/>
                      <a:gd name="connsiteX0" fmla="*/ 522732 w 1317977"/>
                      <a:gd name="connsiteY0" fmla="*/ 0 h 673247"/>
                      <a:gd name="connsiteX1" fmla="*/ 1317977 w 1317977"/>
                      <a:gd name="connsiteY1" fmla="*/ 673247 h 673247"/>
                      <a:gd name="connsiteX2" fmla="*/ 0 w 1317977"/>
                      <a:gd name="connsiteY2" fmla="*/ 479701 h 673247"/>
                      <a:gd name="connsiteX3" fmla="*/ 522732 w 1317977"/>
                      <a:gd name="connsiteY3" fmla="*/ 0 h 673247"/>
                      <a:gd name="connsiteX0" fmla="*/ 514554 w 1317977"/>
                      <a:gd name="connsiteY0" fmla="*/ 0 h 681427"/>
                      <a:gd name="connsiteX1" fmla="*/ 1317977 w 1317977"/>
                      <a:gd name="connsiteY1" fmla="*/ 681427 h 681427"/>
                      <a:gd name="connsiteX2" fmla="*/ 0 w 1317977"/>
                      <a:gd name="connsiteY2" fmla="*/ 487881 h 681427"/>
                      <a:gd name="connsiteX3" fmla="*/ 514554 w 1317977"/>
                      <a:gd name="connsiteY3" fmla="*/ 0 h 681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17977" h="681427">
                        <a:moveTo>
                          <a:pt x="514554" y="0"/>
                        </a:moveTo>
                        <a:lnTo>
                          <a:pt x="1317977" y="681427"/>
                        </a:lnTo>
                        <a:lnTo>
                          <a:pt x="0" y="487881"/>
                        </a:lnTo>
                        <a:lnTo>
                          <a:pt x="514554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任意多边形 374"/>
                  <p:cNvSpPr/>
                  <p:nvPr/>
                </p:nvSpPr>
                <p:spPr>
                  <a:xfrm>
                    <a:off x="5944673" y="3259735"/>
                    <a:ext cx="1692528" cy="2663340"/>
                  </a:xfrm>
                  <a:custGeom>
                    <a:avLst/>
                    <a:gdLst>
                      <a:gd name="connsiteX0" fmla="*/ 743315 w 1688202"/>
                      <a:gd name="connsiteY0" fmla="*/ 0 h 2709582"/>
                      <a:gd name="connsiteX1" fmla="*/ 814777 w 1688202"/>
                      <a:gd name="connsiteY1" fmla="*/ 0 h 2709582"/>
                      <a:gd name="connsiteX2" fmla="*/ 1688202 w 1688202"/>
                      <a:gd name="connsiteY2" fmla="*/ 1456584 h 2709582"/>
                      <a:gd name="connsiteX3" fmla="*/ 6371 w 1688202"/>
                      <a:gd name="connsiteY3" fmla="*/ 2709582 h 2709582"/>
                      <a:gd name="connsiteX4" fmla="*/ 0 w 1688202"/>
                      <a:gd name="connsiteY4" fmla="*/ 2703211 h 2709582"/>
                      <a:gd name="connsiteX5" fmla="*/ 743315 w 1688202"/>
                      <a:gd name="connsiteY5" fmla="*/ 0 h 2709582"/>
                      <a:gd name="connsiteX0" fmla="*/ 0 w 1688202"/>
                      <a:gd name="connsiteY0" fmla="*/ 2703211 h 2709582"/>
                      <a:gd name="connsiteX1" fmla="*/ 814777 w 1688202"/>
                      <a:gd name="connsiteY1" fmla="*/ 0 h 2709582"/>
                      <a:gd name="connsiteX2" fmla="*/ 1688202 w 1688202"/>
                      <a:gd name="connsiteY2" fmla="*/ 1456584 h 2709582"/>
                      <a:gd name="connsiteX3" fmla="*/ 6371 w 1688202"/>
                      <a:gd name="connsiteY3" fmla="*/ 2709582 h 2709582"/>
                      <a:gd name="connsiteX4" fmla="*/ 0 w 1688202"/>
                      <a:gd name="connsiteY4" fmla="*/ 2703211 h 2709582"/>
                      <a:gd name="connsiteX0" fmla="*/ 0 w 1688202"/>
                      <a:gd name="connsiteY0" fmla="*/ 2719736 h 2726107"/>
                      <a:gd name="connsiteX1" fmla="*/ 795498 w 1688202"/>
                      <a:gd name="connsiteY1" fmla="*/ 0 h 2726107"/>
                      <a:gd name="connsiteX2" fmla="*/ 1688202 w 1688202"/>
                      <a:gd name="connsiteY2" fmla="*/ 1473109 h 2726107"/>
                      <a:gd name="connsiteX3" fmla="*/ 6371 w 1688202"/>
                      <a:gd name="connsiteY3" fmla="*/ 2726107 h 2726107"/>
                      <a:gd name="connsiteX4" fmla="*/ 0 w 1688202"/>
                      <a:gd name="connsiteY4" fmla="*/ 2719736 h 2726107"/>
                      <a:gd name="connsiteX0" fmla="*/ 0 w 1688202"/>
                      <a:gd name="connsiteY0" fmla="*/ 2714228 h 2720599"/>
                      <a:gd name="connsiteX1" fmla="*/ 784481 w 1688202"/>
                      <a:gd name="connsiteY1" fmla="*/ 0 h 2720599"/>
                      <a:gd name="connsiteX2" fmla="*/ 1688202 w 1688202"/>
                      <a:gd name="connsiteY2" fmla="*/ 1467601 h 2720599"/>
                      <a:gd name="connsiteX3" fmla="*/ 6371 w 1688202"/>
                      <a:gd name="connsiteY3" fmla="*/ 2720599 h 2720599"/>
                      <a:gd name="connsiteX4" fmla="*/ 0 w 1688202"/>
                      <a:gd name="connsiteY4" fmla="*/ 2714228 h 2720599"/>
                      <a:gd name="connsiteX0" fmla="*/ 0 w 1688202"/>
                      <a:gd name="connsiteY0" fmla="*/ 2705965 h 2712336"/>
                      <a:gd name="connsiteX1" fmla="*/ 776219 w 1688202"/>
                      <a:gd name="connsiteY1" fmla="*/ 0 h 2712336"/>
                      <a:gd name="connsiteX2" fmla="*/ 1688202 w 1688202"/>
                      <a:gd name="connsiteY2" fmla="*/ 1459338 h 2712336"/>
                      <a:gd name="connsiteX3" fmla="*/ 6371 w 1688202"/>
                      <a:gd name="connsiteY3" fmla="*/ 2712336 h 2712336"/>
                      <a:gd name="connsiteX4" fmla="*/ 0 w 1688202"/>
                      <a:gd name="connsiteY4" fmla="*/ 2705965 h 2712336"/>
                      <a:gd name="connsiteX0" fmla="*/ 0 w 1688202"/>
                      <a:gd name="connsiteY0" fmla="*/ 2722490 h 2728861"/>
                      <a:gd name="connsiteX1" fmla="*/ 778973 w 1688202"/>
                      <a:gd name="connsiteY1" fmla="*/ 0 h 2728861"/>
                      <a:gd name="connsiteX2" fmla="*/ 1688202 w 1688202"/>
                      <a:gd name="connsiteY2" fmla="*/ 1475863 h 2728861"/>
                      <a:gd name="connsiteX3" fmla="*/ 6371 w 1688202"/>
                      <a:gd name="connsiteY3" fmla="*/ 2728861 h 2728861"/>
                      <a:gd name="connsiteX4" fmla="*/ 0 w 1688202"/>
                      <a:gd name="connsiteY4" fmla="*/ 2722490 h 2728861"/>
                      <a:gd name="connsiteX0" fmla="*/ 0 w 1675676"/>
                      <a:gd name="connsiteY0" fmla="*/ 2722490 h 2728861"/>
                      <a:gd name="connsiteX1" fmla="*/ 778973 w 1675676"/>
                      <a:gd name="connsiteY1" fmla="*/ 0 h 2728861"/>
                      <a:gd name="connsiteX2" fmla="*/ 1675676 w 1675676"/>
                      <a:gd name="connsiteY2" fmla="*/ 1447679 h 2728861"/>
                      <a:gd name="connsiteX3" fmla="*/ 6371 w 1675676"/>
                      <a:gd name="connsiteY3" fmla="*/ 2728861 h 2728861"/>
                      <a:gd name="connsiteX4" fmla="*/ 0 w 1675676"/>
                      <a:gd name="connsiteY4" fmla="*/ 2722490 h 2728861"/>
                      <a:gd name="connsiteX0" fmla="*/ 0 w 1669305"/>
                      <a:gd name="connsiteY0" fmla="*/ 2728861 h 2728861"/>
                      <a:gd name="connsiteX1" fmla="*/ 772602 w 1669305"/>
                      <a:gd name="connsiteY1" fmla="*/ 0 h 2728861"/>
                      <a:gd name="connsiteX2" fmla="*/ 1669305 w 1669305"/>
                      <a:gd name="connsiteY2" fmla="*/ 1447679 h 2728861"/>
                      <a:gd name="connsiteX3" fmla="*/ 0 w 1669305"/>
                      <a:gd name="connsiteY3" fmla="*/ 2728861 h 2728861"/>
                      <a:gd name="connsiteX0" fmla="*/ 0 w 1675111"/>
                      <a:gd name="connsiteY0" fmla="*/ 2676610 h 2676610"/>
                      <a:gd name="connsiteX1" fmla="*/ 778408 w 1675111"/>
                      <a:gd name="connsiteY1" fmla="*/ 0 h 2676610"/>
                      <a:gd name="connsiteX2" fmla="*/ 1675111 w 1675111"/>
                      <a:gd name="connsiteY2" fmla="*/ 1447679 h 2676610"/>
                      <a:gd name="connsiteX3" fmla="*/ 0 w 1675111"/>
                      <a:gd name="connsiteY3" fmla="*/ 2676610 h 2676610"/>
                      <a:gd name="connsiteX0" fmla="*/ 0 w 1692528"/>
                      <a:gd name="connsiteY0" fmla="*/ 2673708 h 2673708"/>
                      <a:gd name="connsiteX1" fmla="*/ 795825 w 1692528"/>
                      <a:gd name="connsiteY1" fmla="*/ 0 h 2673708"/>
                      <a:gd name="connsiteX2" fmla="*/ 1692528 w 1692528"/>
                      <a:gd name="connsiteY2" fmla="*/ 1447679 h 2673708"/>
                      <a:gd name="connsiteX3" fmla="*/ 0 w 1692528"/>
                      <a:gd name="connsiteY3" fmla="*/ 2673708 h 2673708"/>
                      <a:gd name="connsiteX0" fmla="*/ 0 w 1692528"/>
                      <a:gd name="connsiteY0" fmla="*/ 2658155 h 2658155"/>
                      <a:gd name="connsiteX1" fmla="*/ 795825 w 1692528"/>
                      <a:gd name="connsiteY1" fmla="*/ 0 h 2658155"/>
                      <a:gd name="connsiteX2" fmla="*/ 1692528 w 1692528"/>
                      <a:gd name="connsiteY2" fmla="*/ 1432126 h 2658155"/>
                      <a:gd name="connsiteX3" fmla="*/ 0 w 1692528"/>
                      <a:gd name="connsiteY3" fmla="*/ 2658155 h 2658155"/>
                      <a:gd name="connsiteX0" fmla="*/ 0 w 1692528"/>
                      <a:gd name="connsiteY0" fmla="*/ 2663340 h 2663340"/>
                      <a:gd name="connsiteX1" fmla="*/ 785456 w 1692528"/>
                      <a:gd name="connsiteY1" fmla="*/ 0 h 2663340"/>
                      <a:gd name="connsiteX2" fmla="*/ 1692528 w 1692528"/>
                      <a:gd name="connsiteY2" fmla="*/ 1437311 h 2663340"/>
                      <a:gd name="connsiteX3" fmla="*/ 0 w 1692528"/>
                      <a:gd name="connsiteY3" fmla="*/ 2663340 h 2663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92528" h="2663340">
                        <a:moveTo>
                          <a:pt x="0" y="2663340"/>
                        </a:moveTo>
                        <a:lnTo>
                          <a:pt x="785456" y="0"/>
                        </a:lnTo>
                        <a:lnTo>
                          <a:pt x="1692528" y="1437311"/>
                        </a:lnTo>
                        <a:lnTo>
                          <a:pt x="0" y="2663340"/>
                        </a:lnTo>
                        <a:close/>
                      </a:path>
                    </a:pathLst>
                  </a:custGeom>
                  <a:solidFill>
                    <a:srgbClr val="353954">
                      <a:alpha val="6392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任意多边形 375"/>
                  <p:cNvSpPr/>
                  <p:nvPr/>
                </p:nvSpPr>
                <p:spPr>
                  <a:xfrm>
                    <a:off x="2811137" y="3968302"/>
                    <a:ext cx="1642728" cy="2000355"/>
                  </a:xfrm>
                  <a:custGeom>
                    <a:avLst/>
                    <a:gdLst>
                      <a:gd name="connsiteX0" fmla="*/ 1639832 w 1639832"/>
                      <a:gd name="connsiteY0" fmla="*/ 0 h 1982137"/>
                      <a:gd name="connsiteX1" fmla="*/ 1081125 w 1639832"/>
                      <a:gd name="connsiteY1" fmla="*/ 1982137 h 1982137"/>
                      <a:gd name="connsiteX2" fmla="*/ 9570 w 1639832"/>
                      <a:gd name="connsiteY2" fmla="*/ 1216357 h 1982137"/>
                      <a:gd name="connsiteX3" fmla="*/ 0 w 1639832"/>
                      <a:gd name="connsiteY3" fmla="*/ 1183251 h 1982137"/>
                      <a:gd name="connsiteX4" fmla="*/ 1639832 w 1639832"/>
                      <a:gd name="connsiteY4" fmla="*/ 0 h 1982137"/>
                      <a:gd name="connsiteX0" fmla="*/ 1639832 w 1639832"/>
                      <a:gd name="connsiteY0" fmla="*/ 0 h 1982137"/>
                      <a:gd name="connsiteX1" fmla="*/ 1081125 w 1639832"/>
                      <a:gd name="connsiteY1" fmla="*/ 1982137 h 1982137"/>
                      <a:gd name="connsiteX2" fmla="*/ 0 w 1639832"/>
                      <a:gd name="connsiteY2" fmla="*/ 1183251 h 1982137"/>
                      <a:gd name="connsiteX3" fmla="*/ 1639832 w 1639832"/>
                      <a:gd name="connsiteY3" fmla="*/ 0 h 1982137"/>
                      <a:gd name="connsiteX0" fmla="*/ 1642729 w 1642729"/>
                      <a:gd name="connsiteY0" fmla="*/ 0 h 1982137"/>
                      <a:gd name="connsiteX1" fmla="*/ 1084022 w 1642729"/>
                      <a:gd name="connsiteY1" fmla="*/ 1982137 h 1982137"/>
                      <a:gd name="connsiteX2" fmla="*/ 0 w 1642729"/>
                      <a:gd name="connsiteY2" fmla="*/ 1197738 h 1982137"/>
                      <a:gd name="connsiteX3" fmla="*/ 1642729 w 1642729"/>
                      <a:gd name="connsiteY3" fmla="*/ 0 h 1982137"/>
                      <a:gd name="connsiteX0" fmla="*/ 1642729 w 1642729"/>
                      <a:gd name="connsiteY0" fmla="*/ 0 h 1982137"/>
                      <a:gd name="connsiteX1" fmla="*/ 1091800 w 1642729"/>
                      <a:gd name="connsiteY1" fmla="*/ 1982137 h 1982137"/>
                      <a:gd name="connsiteX2" fmla="*/ 0 w 1642729"/>
                      <a:gd name="connsiteY2" fmla="*/ 1197738 h 1982137"/>
                      <a:gd name="connsiteX3" fmla="*/ 1642729 w 1642729"/>
                      <a:gd name="connsiteY3" fmla="*/ 0 h 1982137"/>
                      <a:gd name="connsiteX0" fmla="*/ 1642729 w 1642729"/>
                      <a:gd name="connsiteY0" fmla="*/ 0 h 1987211"/>
                      <a:gd name="connsiteX1" fmla="*/ 1101951 w 1642729"/>
                      <a:gd name="connsiteY1" fmla="*/ 1987211 h 1987211"/>
                      <a:gd name="connsiteX2" fmla="*/ 0 w 1642729"/>
                      <a:gd name="connsiteY2" fmla="*/ 1197738 h 1987211"/>
                      <a:gd name="connsiteX3" fmla="*/ 1642729 w 1642729"/>
                      <a:gd name="connsiteY3" fmla="*/ 0 h 1987211"/>
                      <a:gd name="connsiteX0" fmla="*/ 1642729 w 1642729"/>
                      <a:gd name="connsiteY0" fmla="*/ 0 h 2000355"/>
                      <a:gd name="connsiteX1" fmla="*/ 1101951 w 1642729"/>
                      <a:gd name="connsiteY1" fmla="*/ 2000355 h 2000355"/>
                      <a:gd name="connsiteX2" fmla="*/ 0 w 1642729"/>
                      <a:gd name="connsiteY2" fmla="*/ 1197738 h 2000355"/>
                      <a:gd name="connsiteX3" fmla="*/ 1642729 w 1642729"/>
                      <a:gd name="connsiteY3" fmla="*/ 0 h 2000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2729" h="2000355">
                        <a:moveTo>
                          <a:pt x="1642729" y="0"/>
                        </a:moveTo>
                        <a:lnTo>
                          <a:pt x="1101951" y="2000355"/>
                        </a:lnTo>
                        <a:lnTo>
                          <a:pt x="0" y="1197738"/>
                        </a:lnTo>
                        <a:lnTo>
                          <a:pt x="1642729" y="0"/>
                        </a:lnTo>
                        <a:close/>
                      </a:path>
                    </a:pathLst>
                  </a:custGeom>
                  <a:solidFill>
                    <a:srgbClr val="3C2E48">
                      <a:alpha val="5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任意多边形 376"/>
                  <p:cNvSpPr/>
                  <p:nvPr/>
                </p:nvSpPr>
                <p:spPr>
                  <a:xfrm>
                    <a:off x="3911200" y="3966695"/>
                    <a:ext cx="2038137" cy="1994138"/>
                  </a:xfrm>
                  <a:custGeom>
                    <a:avLst/>
                    <a:gdLst>
                      <a:gd name="connsiteX0" fmla="*/ 563862 w 2051372"/>
                      <a:gd name="connsiteY0" fmla="*/ 0 h 1994139"/>
                      <a:gd name="connsiteX1" fmla="*/ 2051372 w 2051372"/>
                      <a:gd name="connsiteY1" fmla="*/ 1957589 h 1994139"/>
                      <a:gd name="connsiteX2" fmla="*/ 0 w 2051372"/>
                      <a:gd name="connsiteY2" fmla="*/ 1994139 h 1994139"/>
                      <a:gd name="connsiteX3" fmla="*/ 561638 w 2051372"/>
                      <a:gd name="connsiteY3" fmla="*/ 1605 h 1994139"/>
                      <a:gd name="connsiteX4" fmla="*/ 563862 w 2051372"/>
                      <a:gd name="connsiteY4" fmla="*/ 0 h 1994139"/>
                      <a:gd name="connsiteX0" fmla="*/ 587578 w 2075088"/>
                      <a:gd name="connsiteY0" fmla="*/ 0 h 1994139"/>
                      <a:gd name="connsiteX1" fmla="*/ 2075088 w 2075088"/>
                      <a:gd name="connsiteY1" fmla="*/ 1957589 h 1994139"/>
                      <a:gd name="connsiteX2" fmla="*/ 0 w 2075088"/>
                      <a:gd name="connsiteY2" fmla="*/ 1994139 h 1994139"/>
                      <a:gd name="connsiteX3" fmla="*/ 585354 w 2075088"/>
                      <a:gd name="connsiteY3" fmla="*/ 1605 h 1994139"/>
                      <a:gd name="connsiteX4" fmla="*/ 587578 w 2075088"/>
                      <a:gd name="connsiteY4" fmla="*/ 0 h 1994139"/>
                      <a:gd name="connsiteX0" fmla="*/ 544890 w 2032400"/>
                      <a:gd name="connsiteY0" fmla="*/ 0 h 1994139"/>
                      <a:gd name="connsiteX1" fmla="*/ 2032400 w 2032400"/>
                      <a:gd name="connsiteY1" fmla="*/ 1957589 h 1994139"/>
                      <a:gd name="connsiteX2" fmla="*/ 0 w 2032400"/>
                      <a:gd name="connsiteY2" fmla="*/ 1994139 h 1994139"/>
                      <a:gd name="connsiteX3" fmla="*/ 542666 w 2032400"/>
                      <a:gd name="connsiteY3" fmla="*/ 1605 h 1994139"/>
                      <a:gd name="connsiteX4" fmla="*/ 544890 w 2032400"/>
                      <a:gd name="connsiteY4" fmla="*/ 0 h 1994139"/>
                      <a:gd name="connsiteX0" fmla="*/ 544890 w 2022913"/>
                      <a:gd name="connsiteY0" fmla="*/ 0 h 1994139"/>
                      <a:gd name="connsiteX1" fmla="*/ 2022913 w 2022913"/>
                      <a:gd name="connsiteY1" fmla="*/ 1967075 h 1994139"/>
                      <a:gd name="connsiteX2" fmla="*/ 0 w 2022913"/>
                      <a:gd name="connsiteY2" fmla="*/ 1994139 h 1994139"/>
                      <a:gd name="connsiteX3" fmla="*/ 542666 w 2022913"/>
                      <a:gd name="connsiteY3" fmla="*/ 1605 h 1994139"/>
                      <a:gd name="connsiteX4" fmla="*/ 544890 w 2022913"/>
                      <a:gd name="connsiteY4" fmla="*/ 0 h 1994139"/>
                      <a:gd name="connsiteX0" fmla="*/ 544890 w 2022913"/>
                      <a:gd name="connsiteY0" fmla="*/ 0 h 1994139"/>
                      <a:gd name="connsiteX1" fmla="*/ 2022913 w 2022913"/>
                      <a:gd name="connsiteY1" fmla="*/ 1971819 h 1994139"/>
                      <a:gd name="connsiteX2" fmla="*/ 0 w 2022913"/>
                      <a:gd name="connsiteY2" fmla="*/ 1994139 h 1994139"/>
                      <a:gd name="connsiteX3" fmla="*/ 542666 w 2022913"/>
                      <a:gd name="connsiteY3" fmla="*/ 1605 h 1994139"/>
                      <a:gd name="connsiteX4" fmla="*/ 544890 w 2022913"/>
                      <a:gd name="connsiteY4" fmla="*/ 0 h 1994139"/>
                      <a:gd name="connsiteX0" fmla="*/ 544890 w 2038137"/>
                      <a:gd name="connsiteY0" fmla="*/ 0 h 1994139"/>
                      <a:gd name="connsiteX1" fmla="*/ 2038137 w 2038137"/>
                      <a:gd name="connsiteY1" fmla="*/ 1966744 h 1994139"/>
                      <a:gd name="connsiteX2" fmla="*/ 0 w 2038137"/>
                      <a:gd name="connsiteY2" fmla="*/ 1994139 h 1994139"/>
                      <a:gd name="connsiteX3" fmla="*/ 542666 w 2038137"/>
                      <a:gd name="connsiteY3" fmla="*/ 1605 h 1994139"/>
                      <a:gd name="connsiteX4" fmla="*/ 544890 w 2038137"/>
                      <a:gd name="connsiteY4" fmla="*/ 0 h 1994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137" h="1994139">
                        <a:moveTo>
                          <a:pt x="544890" y="0"/>
                        </a:moveTo>
                        <a:lnTo>
                          <a:pt x="2038137" y="1966744"/>
                        </a:lnTo>
                        <a:lnTo>
                          <a:pt x="0" y="1994139"/>
                        </a:lnTo>
                        <a:lnTo>
                          <a:pt x="542666" y="1605"/>
                        </a:lnTo>
                        <a:lnTo>
                          <a:pt x="544890" y="0"/>
                        </a:lnTo>
                        <a:close/>
                      </a:path>
                    </a:pathLst>
                  </a:custGeom>
                  <a:solidFill>
                    <a:srgbClr val="534660">
                      <a:alpha val="6117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任意多边形 377"/>
                  <p:cNvSpPr/>
                  <p:nvPr/>
                </p:nvSpPr>
                <p:spPr>
                  <a:xfrm>
                    <a:off x="3050377" y="5961082"/>
                    <a:ext cx="1008930" cy="1331025"/>
                  </a:xfrm>
                  <a:custGeom>
                    <a:avLst/>
                    <a:gdLst>
                      <a:gd name="connsiteX0" fmla="*/ 842502 w 966436"/>
                      <a:gd name="connsiteY0" fmla="*/ 0 h 1303503"/>
                      <a:gd name="connsiteX1" fmla="*/ 966436 w 966436"/>
                      <a:gd name="connsiteY1" fmla="*/ 1303503 h 1303503"/>
                      <a:gd name="connsiteX2" fmla="*/ 0 w 966436"/>
                      <a:gd name="connsiteY2" fmla="*/ 10894 h 1303503"/>
                      <a:gd name="connsiteX3" fmla="*/ 842502 w 966436"/>
                      <a:gd name="connsiteY3" fmla="*/ 0 h 1303503"/>
                      <a:gd name="connsiteX0" fmla="*/ 857844 w 981778"/>
                      <a:gd name="connsiteY0" fmla="*/ 0 h 1303503"/>
                      <a:gd name="connsiteX1" fmla="*/ 981778 w 981778"/>
                      <a:gd name="connsiteY1" fmla="*/ 1303503 h 1303503"/>
                      <a:gd name="connsiteX2" fmla="*/ 0 w 981778"/>
                      <a:gd name="connsiteY2" fmla="*/ 10894 h 1303503"/>
                      <a:gd name="connsiteX3" fmla="*/ 857844 w 981778"/>
                      <a:gd name="connsiteY3" fmla="*/ 0 h 1303503"/>
                      <a:gd name="connsiteX0" fmla="*/ 850068 w 974002"/>
                      <a:gd name="connsiteY0" fmla="*/ 0 h 1303503"/>
                      <a:gd name="connsiteX1" fmla="*/ 974002 w 974002"/>
                      <a:gd name="connsiteY1" fmla="*/ 1303503 h 1303503"/>
                      <a:gd name="connsiteX2" fmla="*/ 0 w 974002"/>
                      <a:gd name="connsiteY2" fmla="*/ 21262 h 1303503"/>
                      <a:gd name="connsiteX3" fmla="*/ 850068 w 974002"/>
                      <a:gd name="connsiteY3" fmla="*/ 0 h 1303503"/>
                      <a:gd name="connsiteX0" fmla="*/ 860218 w 974002"/>
                      <a:gd name="connsiteY0" fmla="*/ 0 h 1303503"/>
                      <a:gd name="connsiteX1" fmla="*/ 974002 w 974002"/>
                      <a:gd name="connsiteY1" fmla="*/ 1303503 h 1303503"/>
                      <a:gd name="connsiteX2" fmla="*/ 0 w 974002"/>
                      <a:gd name="connsiteY2" fmla="*/ 21262 h 1303503"/>
                      <a:gd name="connsiteX3" fmla="*/ 860218 w 974002"/>
                      <a:gd name="connsiteY3" fmla="*/ 0 h 1303503"/>
                      <a:gd name="connsiteX0" fmla="*/ 860218 w 980574"/>
                      <a:gd name="connsiteY0" fmla="*/ 0 h 1303503"/>
                      <a:gd name="connsiteX1" fmla="*/ 980574 w 980574"/>
                      <a:gd name="connsiteY1" fmla="*/ 1303503 h 1303503"/>
                      <a:gd name="connsiteX2" fmla="*/ 0 w 980574"/>
                      <a:gd name="connsiteY2" fmla="*/ 21262 h 1303503"/>
                      <a:gd name="connsiteX3" fmla="*/ 860218 w 980574"/>
                      <a:gd name="connsiteY3" fmla="*/ 0 h 1303503"/>
                      <a:gd name="connsiteX0" fmla="*/ 860218 w 999326"/>
                      <a:gd name="connsiteY0" fmla="*/ 0 h 1316005"/>
                      <a:gd name="connsiteX1" fmla="*/ 999326 w 999326"/>
                      <a:gd name="connsiteY1" fmla="*/ 1316005 h 1316005"/>
                      <a:gd name="connsiteX2" fmla="*/ 0 w 999326"/>
                      <a:gd name="connsiteY2" fmla="*/ 21262 h 1316005"/>
                      <a:gd name="connsiteX3" fmla="*/ 860218 w 999326"/>
                      <a:gd name="connsiteY3" fmla="*/ 0 h 1316005"/>
                      <a:gd name="connsiteX0" fmla="*/ 860218 w 993075"/>
                      <a:gd name="connsiteY0" fmla="*/ 0 h 1328508"/>
                      <a:gd name="connsiteX1" fmla="*/ 993075 w 993075"/>
                      <a:gd name="connsiteY1" fmla="*/ 1328508 h 1328508"/>
                      <a:gd name="connsiteX2" fmla="*/ 0 w 993075"/>
                      <a:gd name="connsiteY2" fmla="*/ 21262 h 1328508"/>
                      <a:gd name="connsiteX3" fmla="*/ 860218 w 993075"/>
                      <a:gd name="connsiteY3" fmla="*/ 0 h 1328508"/>
                      <a:gd name="connsiteX0" fmla="*/ 876071 w 1008928"/>
                      <a:gd name="connsiteY0" fmla="*/ 2517 h 1331025"/>
                      <a:gd name="connsiteX1" fmla="*/ 1008928 w 1008928"/>
                      <a:gd name="connsiteY1" fmla="*/ 1331025 h 1331025"/>
                      <a:gd name="connsiteX2" fmla="*/ 0 w 1008928"/>
                      <a:gd name="connsiteY2" fmla="*/ 0 h 1331025"/>
                      <a:gd name="connsiteX3" fmla="*/ 876071 w 1008928"/>
                      <a:gd name="connsiteY3" fmla="*/ 2517 h 133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8928" h="1331025">
                        <a:moveTo>
                          <a:pt x="876071" y="2517"/>
                        </a:moveTo>
                        <a:lnTo>
                          <a:pt x="1008928" y="1331025"/>
                        </a:lnTo>
                        <a:lnTo>
                          <a:pt x="0" y="0"/>
                        </a:lnTo>
                        <a:lnTo>
                          <a:pt x="876071" y="251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607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任意多边形 378"/>
                  <p:cNvSpPr/>
                  <p:nvPr/>
                </p:nvSpPr>
                <p:spPr>
                  <a:xfrm>
                    <a:off x="8406300" y="5116748"/>
                    <a:ext cx="1321359" cy="834058"/>
                  </a:xfrm>
                  <a:custGeom>
                    <a:avLst/>
                    <a:gdLst>
                      <a:gd name="connsiteX0" fmla="*/ 1347281 w 1347281"/>
                      <a:gd name="connsiteY0" fmla="*/ 0 h 865762"/>
                      <a:gd name="connsiteX1" fmla="*/ 0 w 1347281"/>
                      <a:gd name="connsiteY1" fmla="*/ 821987 h 865762"/>
                      <a:gd name="connsiteX2" fmla="*/ 1108953 w 1347281"/>
                      <a:gd name="connsiteY2" fmla="*/ 865762 h 865762"/>
                      <a:gd name="connsiteX3" fmla="*/ 1347281 w 1347281"/>
                      <a:gd name="connsiteY3" fmla="*/ 0 h 865762"/>
                      <a:gd name="connsiteX0" fmla="*/ 1321359 w 1321359"/>
                      <a:gd name="connsiteY0" fmla="*/ 0 h 865762"/>
                      <a:gd name="connsiteX1" fmla="*/ 0 w 1321359"/>
                      <a:gd name="connsiteY1" fmla="*/ 827171 h 865762"/>
                      <a:gd name="connsiteX2" fmla="*/ 1083031 w 1321359"/>
                      <a:gd name="connsiteY2" fmla="*/ 865762 h 865762"/>
                      <a:gd name="connsiteX3" fmla="*/ 1321359 w 1321359"/>
                      <a:gd name="connsiteY3" fmla="*/ 0 h 865762"/>
                      <a:gd name="connsiteX0" fmla="*/ 1321359 w 1321359"/>
                      <a:gd name="connsiteY0" fmla="*/ 0 h 834057"/>
                      <a:gd name="connsiteX1" fmla="*/ 0 w 1321359"/>
                      <a:gd name="connsiteY1" fmla="*/ 827171 h 834057"/>
                      <a:gd name="connsiteX2" fmla="*/ 1067178 w 1321359"/>
                      <a:gd name="connsiteY2" fmla="*/ 834057 h 834057"/>
                      <a:gd name="connsiteX3" fmla="*/ 1321359 w 1321359"/>
                      <a:gd name="connsiteY3" fmla="*/ 0 h 834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1359" h="834057">
                        <a:moveTo>
                          <a:pt x="1321359" y="0"/>
                        </a:moveTo>
                        <a:lnTo>
                          <a:pt x="0" y="827171"/>
                        </a:lnTo>
                        <a:lnTo>
                          <a:pt x="1067178" y="834057"/>
                        </a:lnTo>
                        <a:lnTo>
                          <a:pt x="1321359" y="0"/>
                        </a:lnTo>
                        <a:close/>
                      </a:path>
                    </a:pathLst>
                  </a:custGeom>
                  <a:solidFill>
                    <a:srgbClr val="465261">
                      <a:alpha val="5294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3" name="任意多边形 222"/>
                <p:cNvSpPr/>
                <p:nvPr/>
              </p:nvSpPr>
              <p:spPr>
                <a:xfrm>
                  <a:off x="1239141" y="6610891"/>
                  <a:ext cx="2030074" cy="1028035"/>
                </a:xfrm>
                <a:custGeom>
                  <a:avLst/>
                  <a:gdLst>
                    <a:gd name="connsiteX0" fmla="*/ 1418665 w 2030506"/>
                    <a:gd name="connsiteY0" fmla="*/ 0 h 1021976"/>
                    <a:gd name="connsiteX1" fmla="*/ 0 w 2030506"/>
                    <a:gd name="connsiteY1" fmla="*/ 1021976 h 1021976"/>
                    <a:gd name="connsiteX2" fmla="*/ 2030506 w 2030506"/>
                    <a:gd name="connsiteY2" fmla="*/ 1015253 h 1021976"/>
                    <a:gd name="connsiteX3" fmla="*/ 1418665 w 2030506"/>
                    <a:gd name="connsiteY3" fmla="*/ 0 h 1021976"/>
                    <a:gd name="connsiteX0" fmla="*/ 1418665 w 2041158"/>
                    <a:gd name="connsiteY0" fmla="*/ 0 h 1028035"/>
                    <a:gd name="connsiteX1" fmla="*/ 0 w 2041158"/>
                    <a:gd name="connsiteY1" fmla="*/ 1021976 h 1028035"/>
                    <a:gd name="connsiteX2" fmla="*/ 2041158 w 2041158"/>
                    <a:gd name="connsiteY2" fmla="*/ 1028035 h 1028035"/>
                    <a:gd name="connsiteX3" fmla="*/ 1418665 w 2041158"/>
                    <a:gd name="connsiteY3" fmla="*/ 0 h 1028035"/>
                    <a:gd name="connsiteX0" fmla="*/ 1399174 w 2021667"/>
                    <a:gd name="connsiteY0" fmla="*/ 0 h 1028035"/>
                    <a:gd name="connsiteX1" fmla="*/ 0 w 2021667"/>
                    <a:gd name="connsiteY1" fmla="*/ 1025874 h 1028035"/>
                    <a:gd name="connsiteX2" fmla="*/ 2021667 w 2021667"/>
                    <a:gd name="connsiteY2" fmla="*/ 1028035 h 1028035"/>
                    <a:gd name="connsiteX3" fmla="*/ 1399174 w 2021667"/>
                    <a:gd name="connsiteY3" fmla="*/ 0 h 1028035"/>
                    <a:gd name="connsiteX0" fmla="*/ 1391379 w 2013872"/>
                    <a:gd name="connsiteY0" fmla="*/ 0 h 1028035"/>
                    <a:gd name="connsiteX1" fmla="*/ 0 w 2013872"/>
                    <a:gd name="connsiteY1" fmla="*/ 1021976 h 1028035"/>
                    <a:gd name="connsiteX2" fmla="*/ 2013872 w 2013872"/>
                    <a:gd name="connsiteY2" fmla="*/ 1028035 h 1028035"/>
                    <a:gd name="connsiteX3" fmla="*/ 1391379 w 2013872"/>
                    <a:gd name="connsiteY3" fmla="*/ 0 h 1028035"/>
                    <a:gd name="connsiteX0" fmla="*/ 1402180 w 2024673"/>
                    <a:gd name="connsiteY0" fmla="*/ 0 h 1028035"/>
                    <a:gd name="connsiteX1" fmla="*/ 0 w 2024673"/>
                    <a:gd name="connsiteY1" fmla="*/ 994973 h 1028035"/>
                    <a:gd name="connsiteX2" fmla="*/ 2024673 w 2024673"/>
                    <a:gd name="connsiteY2" fmla="*/ 1028035 h 1028035"/>
                    <a:gd name="connsiteX3" fmla="*/ 1402180 w 2024673"/>
                    <a:gd name="connsiteY3" fmla="*/ 0 h 1028035"/>
                    <a:gd name="connsiteX0" fmla="*/ 1407581 w 2030074"/>
                    <a:gd name="connsiteY0" fmla="*/ 0 h 1028035"/>
                    <a:gd name="connsiteX1" fmla="*/ 0 w 2030074"/>
                    <a:gd name="connsiteY1" fmla="*/ 1016574 h 1028035"/>
                    <a:gd name="connsiteX2" fmla="*/ 2030074 w 2030074"/>
                    <a:gd name="connsiteY2" fmla="*/ 1028035 h 1028035"/>
                    <a:gd name="connsiteX3" fmla="*/ 1407581 w 2030074"/>
                    <a:gd name="connsiteY3" fmla="*/ 0 h 1028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074" h="1028035">
                      <a:moveTo>
                        <a:pt x="1407581" y="0"/>
                      </a:moveTo>
                      <a:lnTo>
                        <a:pt x="0" y="1016574"/>
                      </a:lnTo>
                      <a:lnTo>
                        <a:pt x="2030074" y="1028035"/>
                      </a:lnTo>
                      <a:lnTo>
                        <a:pt x="1407581" y="0"/>
                      </a:lnTo>
                      <a:close/>
                    </a:path>
                  </a:pathLst>
                </a:custGeom>
                <a:solidFill>
                  <a:srgbClr val="475061">
                    <a:alpha val="4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7" name="椭圆 216"/>
            <p:cNvSpPr/>
            <p:nvPr/>
          </p:nvSpPr>
          <p:spPr>
            <a:xfrm>
              <a:off x="3765283" y="1088359"/>
              <a:ext cx="4659806" cy="4659806"/>
            </a:xfrm>
            <a:prstGeom prst="ellipse">
              <a:avLst/>
            </a:prstGeom>
            <a:noFill/>
            <a:ln>
              <a:solidFill>
                <a:srgbClr val="FFFFFF">
                  <a:alpha val="6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3885386" y="1208462"/>
              <a:ext cx="4419600" cy="4419600"/>
            </a:xfrm>
            <a:prstGeom prst="ellipse">
              <a:avLst/>
            </a:prstGeom>
            <a:noFill/>
            <a:ln>
              <a:solidFill>
                <a:srgbClr val="FFFFFF">
                  <a:alpha val="6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文本框 83"/>
            <p:cNvSpPr txBox="1"/>
            <p:nvPr/>
          </p:nvSpPr>
          <p:spPr>
            <a:xfrm>
              <a:off x="5383517" y="2967703"/>
              <a:ext cx="1415772" cy="7976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zh-CN" altLang="en-US" sz="4800" b="1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</a:t>
              </a:r>
              <a:endParaRPr lang="zh-CN" altLang="en-US" sz="4000" b="1" dirty="0">
                <a:gradFill flip="none" rotWithShape="1">
                  <a:gsLst>
                    <a:gs pos="8000">
                      <a:srgbClr val="FAFFFF"/>
                    </a:gs>
                    <a:gs pos="100000">
                      <a:srgbClr val="C3C4CB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0" name="六边形 379"/>
          <p:cNvSpPr/>
          <p:nvPr/>
        </p:nvSpPr>
        <p:spPr>
          <a:xfrm>
            <a:off x="975975" y="1860613"/>
            <a:ext cx="506604" cy="436728"/>
          </a:xfrm>
          <a:prstGeom prst="hexagon">
            <a:avLst/>
          </a:prstGeom>
          <a:solidFill>
            <a:srgbClr val="727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六边形 380"/>
          <p:cNvSpPr/>
          <p:nvPr/>
        </p:nvSpPr>
        <p:spPr>
          <a:xfrm>
            <a:off x="1053545" y="3998921"/>
            <a:ext cx="741182" cy="638950"/>
          </a:xfrm>
          <a:prstGeom prst="hexagon">
            <a:avLst/>
          </a:prstGeom>
          <a:solidFill>
            <a:srgbClr val="45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六边形 381"/>
          <p:cNvSpPr/>
          <p:nvPr/>
        </p:nvSpPr>
        <p:spPr>
          <a:xfrm>
            <a:off x="2857745" y="3362552"/>
            <a:ext cx="574073" cy="494890"/>
          </a:xfrm>
          <a:prstGeom prst="hexagon">
            <a:avLst/>
          </a:prstGeom>
          <a:solidFill>
            <a:srgbClr val="FFFF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六边形 382"/>
          <p:cNvSpPr/>
          <p:nvPr/>
        </p:nvSpPr>
        <p:spPr>
          <a:xfrm>
            <a:off x="9449512" y="2580094"/>
            <a:ext cx="574073" cy="494890"/>
          </a:xfrm>
          <a:prstGeom prst="hexagon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六边形 383"/>
          <p:cNvSpPr/>
          <p:nvPr/>
        </p:nvSpPr>
        <p:spPr>
          <a:xfrm>
            <a:off x="10573714" y="5189078"/>
            <a:ext cx="603895" cy="520598"/>
          </a:xfrm>
          <a:prstGeom prst="hexagon">
            <a:avLst/>
          </a:prstGeom>
          <a:solidFill>
            <a:srgbClr val="FFFF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六边形 384"/>
          <p:cNvSpPr/>
          <p:nvPr/>
        </p:nvSpPr>
        <p:spPr>
          <a:xfrm>
            <a:off x="10560351" y="1119290"/>
            <a:ext cx="1019539" cy="878912"/>
          </a:xfrm>
          <a:prstGeom prst="hexagon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六边形 385"/>
          <p:cNvSpPr/>
          <p:nvPr/>
        </p:nvSpPr>
        <p:spPr>
          <a:xfrm>
            <a:off x="11384609" y="2952772"/>
            <a:ext cx="345478" cy="297825"/>
          </a:xfrm>
          <a:prstGeom prst="hexagon">
            <a:avLst/>
          </a:pr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7" name="图片 38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644" y="433508"/>
            <a:ext cx="668666" cy="764933"/>
          </a:xfrm>
          <a:prstGeom prst="rect">
            <a:avLst/>
          </a:prstGeom>
        </p:spPr>
      </p:pic>
      <p:pic>
        <p:nvPicPr>
          <p:cNvPr id="388" name="图片 38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8332" y="5242482"/>
            <a:ext cx="1046916" cy="1197638"/>
          </a:xfrm>
          <a:prstGeom prst="rect">
            <a:avLst/>
          </a:prstGeom>
        </p:spPr>
      </p:pic>
      <p:pic>
        <p:nvPicPr>
          <p:cNvPr id="389" name="图片 38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959" y="5783167"/>
            <a:ext cx="500902" cy="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14:flythrough dir="ou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21" dur="4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49" grpId="0" animBg="1"/>
      <p:bldP spid="214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任意多边形 105"/>
          <p:cNvSpPr/>
          <p:nvPr/>
        </p:nvSpPr>
        <p:spPr>
          <a:xfrm>
            <a:off x="2136643" y="1347887"/>
            <a:ext cx="7807457" cy="4252814"/>
          </a:xfrm>
          <a:custGeom>
            <a:avLst/>
            <a:gdLst>
              <a:gd name="connsiteX0" fmla="*/ 641553 w 7807457"/>
              <a:gd name="connsiteY0" fmla="*/ 0 h 4252814"/>
              <a:gd name="connsiteX1" fmla="*/ 7212630 w 7807457"/>
              <a:gd name="connsiteY1" fmla="*/ 0 h 4252814"/>
              <a:gd name="connsiteX2" fmla="*/ 7441921 w 7807457"/>
              <a:gd name="connsiteY2" fmla="*/ 0 h 4252814"/>
              <a:gd name="connsiteX3" fmla="*/ 7667497 w 7807457"/>
              <a:gd name="connsiteY3" fmla="*/ 0 h 4252814"/>
              <a:gd name="connsiteX4" fmla="*/ 7667497 w 7807457"/>
              <a:gd name="connsiteY4" fmla="*/ 372346 h 4252814"/>
              <a:gd name="connsiteX5" fmla="*/ 7807457 w 7807457"/>
              <a:gd name="connsiteY5" fmla="*/ 372346 h 4252814"/>
              <a:gd name="connsiteX6" fmla="*/ 7807457 w 7807457"/>
              <a:gd name="connsiteY6" fmla="*/ 559834 h 4252814"/>
              <a:gd name="connsiteX7" fmla="*/ 7807457 w 7807457"/>
              <a:gd name="connsiteY7" fmla="*/ 663834 h 4252814"/>
              <a:gd name="connsiteX8" fmla="*/ 7723483 w 7807457"/>
              <a:gd name="connsiteY8" fmla="*/ 684828 h 4252814"/>
              <a:gd name="connsiteX9" fmla="*/ 7723483 w 7807457"/>
              <a:gd name="connsiteY9" fmla="*/ 2224380 h 4252814"/>
              <a:gd name="connsiteX10" fmla="*/ 7807457 w 7807457"/>
              <a:gd name="connsiteY10" fmla="*/ 2245373 h 4252814"/>
              <a:gd name="connsiteX11" fmla="*/ 7807457 w 7807457"/>
              <a:gd name="connsiteY11" fmla="*/ 3127483 h 4252814"/>
              <a:gd name="connsiteX12" fmla="*/ 7552917 w 7807457"/>
              <a:gd name="connsiteY12" fmla="*/ 3191118 h 4252814"/>
              <a:gd name="connsiteX13" fmla="*/ 7552917 w 7807457"/>
              <a:gd name="connsiteY13" fmla="*/ 3543444 h 4252814"/>
              <a:gd name="connsiteX14" fmla="*/ 7441921 w 7807457"/>
              <a:gd name="connsiteY14" fmla="*/ 3604930 h 4252814"/>
              <a:gd name="connsiteX15" fmla="*/ 7441921 w 7807457"/>
              <a:gd name="connsiteY15" fmla="*/ 3911911 h 4252814"/>
              <a:gd name="connsiteX16" fmla="*/ 7247386 w 7807457"/>
              <a:gd name="connsiteY16" fmla="*/ 4252814 h 4252814"/>
              <a:gd name="connsiteX17" fmla="*/ 4097790 w 7807457"/>
              <a:gd name="connsiteY17" fmla="*/ 4252814 h 4252814"/>
              <a:gd name="connsiteX18" fmla="*/ 3931047 w 7807457"/>
              <a:gd name="connsiteY18" fmla="*/ 3960612 h 4252814"/>
              <a:gd name="connsiteX19" fmla="*/ 597255 w 7807457"/>
              <a:gd name="connsiteY19" fmla="*/ 3960612 h 4252814"/>
              <a:gd name="connsiteX20" fmla="*/ 162340 w 7807457"/>
              <a:gd name="connsiteY20" fmla="*/ 3677064 h 4252814"/>
              <a:gd name="connsiteX21" fmla="*/ 162340 w 7807457"/>
              <a:gd name="connsiteY21" fmla="*/ 2993139 h 4252814"/>
              <a:gd name="connsiteX22" fmla="*/ 0 w 7807457"/>
              <a:gd name="connsiteY22" fmla="*/ 2884480 h 4252814"/>
              <a:gd name="connsiteX23" fmla="*/ 0 w 7807457"/>
              <a:gd name="connsiteY23" fmla="*/ 1612840 h 4252814"/>
              <a:gd name="connsiteX24" fmla="*/ 162340 w 7807457"/>
              <a:gd name="connsiteY24" fmla="*/ 1504181 h 4252814"/>
              <a:gd name="connsiteX25" fmla="*/ 162340 w 7807457"/>
              <a:gd name="connsiteY25" fmla="*/ 939139 h 425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07457" h="4252814">
                <a:moveTo>
                  <a:pt x="641553" y="0"/>
                </a:moveTo>
                <a:lnTo>
                  <a:pt x="7212630" y="0"/>
                </a:lnTo>
                <a:lnTo>
                  <a:pt x="7441921" y="0"/>
                </a:lnTo>
                <a:lnTo>
                  <a:pt x="7667497" y="0"/>
                </a:lnTo>
                <a:lnTo>
                  <a:pt x="7667497" y="372346"/>
                </a:lnTo>
                <a:lnTo>
                  <a:pt x="7807457" y="372346"/>
                </a:lnTo>
                <a:lnTo>
                  <a:pt x="7807457" y="559834"/>
                </a:lnTo>
                <a:lnTo>
                  <a:pt x="7807457" y="663834"/>
                </a:lnTo>
                <a:lnTo>
                  <a:pt x="7723483" y="684828"/>
                </a:lnTo>
                <a:lnTo>
                  <a:pt x="7723483" y="2224380"/>
                </a:lnTo>
                <a:lnTo>
                  <a:pt x="7807457" y="2245373"/>
                </a:lnTo>
                <a:lnTo>
                  <a:pt x="7807457" y="3127483"/>
                </a:lnTo>
                <a:lnTo>
                  <a:pt x="7552917" y="3191118"/>
                </a:lnTo>
                <a:lnTo>
                  <a:pt x="7552917" y="3543444"/>
                </a:lnTo>
                <a:lnTo>
                  <a:pt x="7441921" y="3604930"/>
                </a:lnTo>
                <a:lnTo>
                  <a:pt x="7441921" y="3911911"/>
                </a:lnTo>
                <a:lnTo>
                  <a:pt x="7247386" y="4252814"/>
                </a:lnTo>
                <a:lnTo>
                  <a:pt x="4097790" y="4252814"/>
                </a:lnTo>
                <a:lnTo>
                  <a:pt x="3931047" y="3960612"/>
                </a:lnTo>
                <a:lnTo>
                  <a:pt x="597255" y="3960612"/>
                </a:lnTo>
                <a:lnTo>
                  <a:pt x="162340" y="3677064"/>
                </a:lnTo>
                <a:lnTo>
                  <a:pt x="162340" y="2993139"/>
                </a:lnTo>
                <a:lnTo>
                  <a:pt x="0" y="2884480"/>
                </a:lnTo>
                <a:lnTo>
                  <a:pt x="0" y="1612840"/>
                </a:lnTo>
                <a:lnTo>
                  <a:pt x="162340" y="1504181"/>
                </a:lnTo>
                <a:lnTo>
                  <a:pt x="162340" y="939139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 124"/>
          <p:cNvSpPr/>
          <p:nvPr/>
        </p:nvSpPr>
        <p:spPr>
          <a:xfrm>
            <a:off x="1589673" y="1347887"/>
            <a:ext cx="743455" cy="4012161"/>
          </a:xfrm>
          <a:custGeom>
            <a:avLst/>
            <a:gdLst>
              <a:gd name="connsiteX0" fmla="*/ 198992 w 743455"/>
              <a:gd name="connsiteY0" fmla="*/ 0 h 4012161"/>
              <a:gd name="connsiteX1" fmla="*/ 743455 w 743455"/>
              <a:gd name="connsiteY1" fmla="*/ 0 h 4012161"/>
              <a:gd name="connsiteX2" fmla="*/ 743455 w 743455"/>
              <a:gd name="connsiteY2" fmla="*/ 182858 h 4012161"/>
              <a:gd name="connsiteX3" fmla="*/ 508903 w 743455"/>
              <a:gd name="connsiteY3" fmla="*/ 226947 h 4012161"/>
              <a:gd name="connsiteX4" fmla="*/ 508903 w 743455"/>
              <a:gd name="connsiteY4" fmla="*/ 558627 h 4012161"/>
              <a:gd name="connsiteX5" fmla="*/ 372717 w 743455"/>
              <a:gd name="connsiteY5" fmla="*/ 584226 h 4012161"/>
              <a:gd name="connsiteX6" fmla="*/ 372717 w 743455"/>
              <a:gd name="connsiteY6" fmla="*/ 935737 h 4012161"/>
              <a:gd name="connsiteX7" fmla="*/ 534910 w 743455"/>
              <a:gd name="connsiteY7" fmla="*/ 966224 h 4012161"/>
              <a:gd name="connsiteX8" fmla="*/ 534910 w 743455"/>
              <a:gd name="connsiteY8" fmla="*/ 1411030 h 4012161"/>
              <a:gd name="connsiteX9" fmla="*/ 247002 w 743455"/>
              <a:gd name="connsiteY9" fmla="*/ 1483007 h 4012161"/>
              <a:gd name="connsiteX10" fmla="*/ 247002 w 743455"/>
              <a:gd name="connsiteY10" fmla="*/ 2995316 h 4012161"/>
              <a:gd name="connsiteX11" fmla="*/ 462045 w 743455"/>
              <a:gd name="connsiteY11" fmla="*/ 3049077 h 4012161"/>
              <a:gd name="connsiteX12" fmla="*/ 462045 w 743455"/>
              <a:gd name="connsiteY12" fmla="*/ 3273935 h 4012161"/>
              <a:gd name="connsiteX13" fmla="*/ 372716 w 743455"/>
              <a:gd name="connsiteY13" fmla="*/ 3296267 h 4012161"/>
              <a:gd name="connsiteX14" fmla="*/ 372716 w 743455"/>
              <a:gd name="connsiteY14" fmla="*/ 3778406 h 4012161"/>
              <a:gd name="connsiteX15" fmla="*/ 743455 w 743455"/>
              <a:gd name="connsiteY15" fmla="*/ 3871091 h 4012161"/>
              <a:gd name="connsiteX16" fmla="*/ 743455 w 743455"/>
              <a:gd name="connsiteY16" fmla="*/ 4012161 h 4012161"/>
              <a:gd name="connsiteX17" fmla="*/ 198992 w 743455"/>
              <a:gd name="connsiteY17" fmla="*/ 4012161 h 4012161"/>
              <a:gd name="connsiteX18" fmla="*/ 0 w 743455"/>
              <a:gd name="connsiteY18" fmla="*/ 3690686 h 4012161"/>
              <a:gd name="connsiteX19" fmla="*/ 0 w 743455"/>
              <a:gd name="connsiteY19" fmla="*/ 321475 h 4012161"/>
              <a:gd name="connsiteX20" fmla="*/ 198992 w 743455"/>
              <a:gd name="connsiteY20" fmla="*/ 0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3455" h="4012161">
                <a:moveTo>
                  <a:pt x="198992" y="0"/>
                </a:moveTo>
                <a:lnTo>
                  <a:pt x="743455" y="0"/>
                </a:lnTo>
                <a:lnTo>
                  <a:pt x="743455" y="182858"/>
                </a:lnTo>
                <a:lnTo>
                  <a:pt x="508903" y="226947"/>
                </a:lnTo>
                <a:lnTo>
                  <a:pt x="508903" y="558627"/>
                </a:lnTo>
                <a:lnTo>
                  <a:pt x="372717" y="584226"/>
                </a:lnTo>
                <a:lnTo>
                  <a:pt x="372717" y="935737"/>
                </a:lnTo>
                <a:lnTo>
                  <a:pt x="534910" y="966224"/>
                </a:lnTo>
                <a:lnTo>
                  <a:pt x="534910" y="1411030"/>
                </a:lnTo>
                <a:lnTo>
                  <a:pt x="247002" y="1483007"/>
                </a:lnTo>
                <a:lnTo>
                  <a:pt x="247002" y="2995316"/>
                </a:lnTo>
                <a:lnTo>
                  <a:pt x="462045" y="3049077"/>
                </a:lnTo>
                <a:lnTo>
                  <a:pt x="462045" y="3273935"/>
                </a:lnTo>
                <a:lnTo>
                  <a:pt x="372716" y="3296267"/>
                </a:lnTo>
                <a:lnTo>
                  <a:pt x="372716" y="3778406"/>
                </a:lnTo>
                <a:lnTo>
                  <a:pt x="743455" y="3871091"/>
                </a:lnTo>
                <a:lnTo>
                  <a:pt x="743455" y="4012161"/>
                </a:lnTo>
                <a:lnTo>
                  <a:pt x="198992" y="4012161"/>
                </a:lnTo>
                <a:cubicBezTo>
                  <a:pt x="8909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89092" y="0"/>
                  <a:pt x="19899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任意多边形 130"/>
          <p:cNvSpPr/>
          <p:nvPr/>
        </p:nvSpPr>
        <p:spPr>
          <a:xfrm flipH="1" flipV="1">
            <a:off x="9899910" y="1347887"/>
            <a:ext cx="782445" cy="4012161"/>
          </a:xfrm>
          <a:custGeom>
            <a:avLst/>
            <a:gdLst>
              <a:gd name="connsiteX0" fmla="*/ 641485 w 782445"/>
              <a:gd name="connsiteY0" fmla="*/ 4012161 h 4012161"/>
              <a:gd name="connsiteX1" fmla="*/ 171699 w 782445"/>
              <a:gd name="connsiteY1" fmla="*/ 4012161 h 4012161"/>
              <a:gd name="connsiteX2" fmla="*/ 0 w 782445"/>
              <a:gd name="connsiteY2" fmla="*/ 3690686 h 4012161"/>
              <a:gd name="connsiteX3" fmla="*/ 0 w 782445"/>
              <a:gd name="connsiteY3" fmla="*/ 321475 h 4012161"/>
              <a:gd name="connsiteX4" fmla="*/ 171699 w 782445"/>
              <a:gd name="connsiteY4" fmla="*/ 0 h 4012161"/>
              <a:gd name="connsiteX5" fmla="*/ 641485 w 782445"/>
              <a:gd name="connsiteY5" fmla="*/ 0 h 4012161"/>
              <a:gd name="connsiteX6" fmla="*/ 641485 w 782445"/>
              <a:gd name="connsiteY6" fmla="*/ 150189 h 4012161"/>
              <a:gd name="connsiteX7" fmla="*/ 782445 w 782445"/>
              <a:gd name="connsiteY7" fmla="*/ 185429 h 4012161"/>
              <a:gd name="connsiteX8" fmla="*/ 782445 w 782445"/>
              <a:gd name="connsiteY8" fmla="*/ 513721 h 4012161"/>
              <a:gd name="connsiteX9" fmla="*/ 641485 w 782445"/>
              <a:gd name="connsiteY9" fmla="*/ 548961 h 4012161"/>
              <a:gd name="connsiteX10" fmla="*/ 641485 w 782445"/>
              <a:gd name="connsiteY10" fmla="*/ 684342 h 4012161"/>
              <a:gd name="connsiteX11" fmla="*/ 435042 w 782445"/>
              <a:gd name="connsiteY11" fmla="*/ 735953 h 4012161"/>
              <a:gd name="connsiteX12" fmla="*/ 435042 w 782445"/>
              <a:gd name="connsiteY12" fmla="*/ 1781896 h 4012161"/>
              <a:gd name="connsiteX13" fmla="*/ 641485 w 782445"/>
              <a:gd name="connsiteY13" fmla="*/ 1833507 h 4012161"/>
              <a:gd name="connsiteX14" fmla="*/ 641485 w 782445"/>
              <a:gd name="connsiteY14" fmla="*/ 3309221 h 4012161"/>
              <a:gd name="connsiteX15" fmla="*/ 431455 w 782445"/>
              <a:gd name="connsiteY15" fmla="*/ 3348701 h 4012161"/>
              <a:gd name="connsiteX16" fmla="*/ 431455 w 782445"/>
              <a:gd name="connsiteY16" fmla="*/ 3701126 h 4012161"/>
              <a:gd name="connsiteX17" fmla="*/ 641485 w 782445"/>
              <a:gd name="connsiteY17" fmla="*/ 3740605 h 401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2445" h="4012161">
                <a:moveTo>
                  <a:pt x="641485" y="4012161"/>
                </a:moveTo>
                <a:lnTo>
                  <a:pt x="171699" y="4012161"/>
                </a:lnTo>
                <a:cubicBezTo>
                  <a:pt x="76872" y="4012161"/>
                  <a:pt x="0" y="3868232"/>
                  <a:pt x="0" y="3690686"/>
                </a:cubicBezTo>
                <a:lnTo>
                  <a:pt x="0" y="321475"/>
                </a:lnTo>
                <a:cubicBezTo>
                  <a:pt x="0" y="143929"/>
                  <a:pt x="76872" y="0"/>
                  <a:pt x="171699" y="0"/>
                </a:cubicBezTo>
                <a:lnTo>
                  <a:pt x="641485" y="0"/>
                </a:lnTo>
                <a:lnTo>
                  <a:pt x="641485" y="150189"/>
                </a:lnTo>
                <a:lnTo>
                  <a:pt x="782445" y="185429"/>
                </a:lnTo>
                <a:lnTo>
                  <a:pt x="782445" y="513721"/>
                </a:lnTo>
                <a:lnTo>
                  <a:pt x="641485" y="548961"/>
                </a:lnTo>
                <a:lnTo>
                  <a:pt x="641485" y="684342"/>
                </a:lnTo>
                <a:lnTo>
                  <a:pt x="435042" y="735953"/>
                </a:lnTo>
                <a:lnTo>
                  <a:pt x="435042" y="1781896"/>
                </a:lnTo>
                <a:lnTo>
                  <a:pt x="641485" y="1833507"/>
                </a:lnTo>
                <a:lnTo>
                  <a:pt x="641485" y="3309221"/>
                </a:lnTo>
                <a:lnTo>
                  <a:pt x="431455" y="3348701"/>
                </a:lnTo>
                <a:lnTo>
                  <a:pt x="431455" y="3701126"/>
                </a:lnTo>
                <a:lnTo>
                  <a:pt x="641485" y="374060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5285522" y="176995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/>
              <a:t>前   言</a:t>
            </a:r>
          </a:p>
        </p:txBody>
      </p:sp>
      <p:cxnSp>
        <p:nvCxnSpPr>
          <p:cNvPr id="135" name="直接连接符 134"/>
          <p:cNvCxnSpPr/>
          <p:nvPr/>
        </p:nvCxnSpPr>
        <p:spPr>
          <a:xfrm>
            <a:off x="31034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70150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2843830" y="2218462"/>
            <a:ext cx="6705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该框架取自成语，麻雀虽小，五脏俱全。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寓意：框架玲珑小巧，面面俱全。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6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vortex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3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2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31" grpId="0" animBg="1"/>
          <p:bldP spid="133" grpId="0"/>
          <p:bldP spid="13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55782" y="1396795"/>
            <a:ext cx="330038" cy="5304185"/>
            <a:chOff x="5893254" y="2023078"/>
            <a:chExt cx="303711" cy="4139824"/>
          </a:xfrm>
        </p:grpSpPr>
        <p:grpSp>
          <p:nvGrpSpPr>
            <p:cNvPr id="76" name="组合 75"/>
            <p:cNvGrpSpPr/>
            <p:nvPr/>
          </p:nvGrpSpPr>
          <p:grpSpPr>
            <a:xfrm>
              <a:off x="5995035" y="2200502"/>
              <a:ext cx="201930" cy="3962400"/>
              <a:chOff x="6027420" y="1881188"/>
              <a:chExt cx="201930" cy="3962400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6029325" y="1881188"/>
                <a:ext cx="0" cy="396240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6027420" y="5453856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6027420" y="5056187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6027420" y="4665662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6027420" y="4272755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6027420" y="3877467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6027420" y="3479798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6027420" y="3082130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27420" y="2689224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027420" y="2298699"/>
                <a:ext cx="20193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027420" y="5644356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6027420" y="5251449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6027420" y="4858542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6027420" y="4460874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027420" y="4070349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027420" y="3672680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027420" y="3277393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027420" y="2882106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6027420" y="2491581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6027420" y="2096294"/>
                <a:ext cx="109061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5893254" y="2023078"/>
              <a:ext cx="202746" cy="174780"/>
              <a:chOff x="5881234" y="1947245"/>
              <a:chExt cx="290286" cy="250246"/>
            </a:xfrm>
          </p:grpSpPr>
          <p:sp>
            <p:nvSpPr>
              <p:cNvPr id="99" name="六边形 98"/>
              <p:cNvSpPr/>
              <p:nvPr/>
            </p:nvSpPr>
            <p:spPr>
              <a:xfrm>
                <a:off x="5881234" y="1947245"/>
                <a:ext cx="290286" cy="250246"/>
              </a:xfrm>
              <a:prstGeom prst="hexagon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5962650" y="2012949"/>
                <a:ext cx="123826" cy="123826"/>
                <a:chOff x="4095750" y="2132012"/>
                <a:chExt cx="219075" cy="219075"/>
              </a:xfrm>
            </p:grpSpPr>
            <p:cxnSp>
              <p:nvCxnSpPr>
                <p:cNvPr id="102" name="直接连接符 101"/>
                <p:cNvCxnSpPr/>
                <p:nvPr/>
              </p:nvCxnSpPr>
              <p:spPr>
                <a:xfrm>
                  <a:off x="4095750" y="2241550"/>
                  <a:ext cx="219075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 rot="16200000">
                  <a:off x="4095750" y="2241550"/>
                  <a:ext cx="219075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椭圆 3"/>
          <p:cNvSpPr/>
          <p:nvPr/>
        </p:nvSpPr>
        <p:spPr>
          <a:xfrm>
            <a:off x="5901675" y="6635350"/>
            <a:ext cx="145142" cy="1451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96229" y="4210912"/>
            <a:ext cx="3497943" cy="74022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4296229" y="3854780"/>
            <a:ext cx="3497943" cy="74022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296229" y="3461798"/>
            <a:ext cx="3497943" cy="740229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296229" y="3106394"/>
            <a:ext cx="3497943" cy="74022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4296229" y="2700160"/>
            <a:ext cx="3497943" cy="74022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4296229" y="2345482"/>
            <a:ext cx="3497943" cy="740229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4296229" y="1939247"/>
            <a:ext cx="3497943" cy="7402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 rot="3375645">
            <a:off x="4066612" y="1773411"/>
            <a:ext cx="429050" cy="429050"/>
            <a:chOff x="2814405" y="2119805"/>
            <a:chExt cx="409142" cy="409142"/>
          </a:xfrm>
        </p:grpSpPr>
        <p:sp>
          <p:nvSpPr>
            <p:cNvPr id="117" name="椭圆 116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 rot="3375645">
            <a:off x="7581338" y="2050874"/>
            <a:ext cx="429050" cy="429050"/>
            <a:chOff x="2814405" y="2119805"/>
            <a:chExt cx="409142" cy="409142"/>
          </a:xfrm>
        </p:grpSpPr>
        <p:sp>
          <p:nvSpPr>
            <p:cNvPr id="120" name="椭圆 119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 rot="3375645">
            <a:off x="4066612" y="2528293"/>
            <a:ext cx="429050" cy="429050"/>
            <a:chOff x="2814405" y="2119805"/>
            <a:chExt cx="409142" cy="409142"/>
          </a:xfrm>
        </p:grpSpPr>
        <p:sp>
          <p:nvSpPr>
            <p:cNvPr id="126" name="椭圆 125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 rot="3375645">
            <a:off x="7581338" y="2869111"/>
            <a:ext cx="429050" cy="429050"/>
            <a:chOff x="2814405" y="2119805"/>
            <a:chExt cx="409142" cy="409142"/>
          </a:xfrm>
        </p:grpSpPr>
        <p:sp>
          <p:nvSpPr>
            <p:cNvPr id="129" name="椭圆 128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 rot="3375645">
            <a:off x="4066612" y="3278926"/>
            <a:ext cx="429050" cy="429050"/>
            <a:chOff x="2814405" y="2119805"/>
            <a:chExt cx="409142" cy="409142"/>
          </a:xfrm>
        </p:grpSpPr>
        <p:sp>
          <p:nvSpPr>
            <p:cNvPr id="132" name="椭圆 13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/>
          <p:cNvGrpSpPr/>
          <p:nvPr/>
        </p:nvGrpSpPr>
        <p:grpSpPr>
          <a:xfrm rot="3375645">
            <a:off x="7581338" y="3632995"/>
            <a:ext cx="429050" cy="429050"/>
            <a:chOff x="2814405" y="2119805"/>
            <a:chExt cx="409142" cy="409142"/>
          </a:xfrm>
        </p:grpSpPr>
        <p:sp>
          <p:nvSpPr>
            <p:cNvPr id="135" name="椭圆 13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3375645">
            <a:off x="4066612" y="4042083"/>
            <a:ext cx="429050" cy="429050"/>
            <a:chOff x="2814405" y="2119805"/>
            <a:chExt cx="409142" cy="409142"/>
          </a:xfrm>
        </p:grpSpPr>
        <p:sp>
          <p:nvSpPr>
            <p:cNvPr id="138" name="椭圆 13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11300" y="1714897"/>
            <a:ext cx="2755900" cy="523220"/>
            <a:chOff x="1511300" y="2422887"/>
            <a:chExt cx="2755900" cy="523220"/>
          </a:xfrm>
        </p:grpSpPr>
        <p:grpSp>
          <p:nvGrpSpPr>
            <p:cNvPr id="16" name="组合 15"/>
            <p:cNvGrpSpPr/>
            <p:nvPr/>
          </p:nvGrpSpPr>
          <p:grpSpPr>
            <a:xfrm>
              <a:off x="1511300" y="2486025"/>
              <a:ext cx="2755900" cy="396864"/>
              <a:chOff x="1511300" y="2486025"/>
              <a:chExt cx="2755900" cy="396864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组合 14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4" name="右中括号 13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右中括号 13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1" name="文本框 170"/>
            <p:cNvSpPr txBox="1"/>
            <p:nvPr/>
          </p:nvSpPr>
          <p:spPr>
            <a:xfrm flipH="1">
              <a:off x="1629590" y="2422887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多项目聚合，支持独立运行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11300" y="2487196"/>
            <a:ext cx="2755900" cy="523220"/>
            <a:chOff x="1511300" y="3421380"/>
            <a:chExt cx="2755900" cy="52322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511300" y="3463925"/>
              <a:ext cx="2755900" cy="396864"/>
              <a:chOff x="1511300" y="2486025"/>
              <a:chExt cx="2755900" cy="396864"/>
            </a:xfrm>
          </p:grpSpPr>
          <p:cxnSp>
            <p:nvCxnSpPr>
              <p:cNvPr id="142" name="直接连接符 141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3" name="组合 142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44" name="右中括号 143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右中括号 144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3" name="文本框 172"/>
            <p:cNvSpPr txBox="1"/>
            <p:nvPr/>
          </p:nvSpPr>
          <p:spPr>
            <a:xfrm flipH="1">
              <a:off x="1674496" y="3421380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支持多平台，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、移动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11300" y="3218589"/>
            <a:ext cx="2755900" cy="523220"/>
            <a:chOff x="1511300" y="4354641"/>
            <a:chExt cx="2755900" cy="523220"/>
          </a:xfrm>
        </p:grpSpPr>
        <p:grpSp>
          <p:nvGrpSpPr>
            <p:cNvPr id="146" name="组合 145"/>
            <p:cNvGrpSpPr/>
            <p:nvPr/>
          </p:nvGrpSpPr>
          <p:grpSpPr>
            <a:xfrm>
              <a:off x="1511300" y="4419600"/>
              <a:ext cx="2755900" cy="396864"/>
              <a:chOff x="1511300" y="2486025"/>
              <a:chExt cx="2755900" cy="396864"/>
            </a:xfrm>
          </p:grpSpPr>
          <p:cxnSp>
            <p:nvCxnSpPr>
              <p:cNvPr id="147" name="直接连接符 14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" name="组合 147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49" name="右中括号 14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右中括号 14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4" name="文本框 173"/>
            <p:cNvSpPr txBox="1"/>
            <p:nvPr/>
          </p:nvSpPr>
          <p:spPr>
            <a:xfrm flipH="1">
              <a:off x="1623060" y="4354641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项目启动快，占用系统资源少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11300" y="3993740"/>
            <a:ext cx="2755900" cy="446655"/>
            <a:chOff x="1511300" y="5319134"/>
            <a:chExt cx="2755900" cy="446655"/>
          </a:xfrm>
        </p:grpSpPr>
        <p:grpSp>
          <p:nvGrpSpPr>
            <p:cNvPr id="151" name="组合 150"/>
            <p:cNvGrpSpPr/>
            <p:nvPr/>
          </p:nvGrpSpPr>
          <p:grpSpPr>
            <a:xfrm>
              <a:off x="1511300" y="5368925"/>
              <a:ext cx="2755900" cy="396864"/>
              <a:chOff x="1511300" y="2486025"/>
              <a:chExt cx="2755900" cy="396864"/>
            </a:xfrm>
          </p:grpSpPr>
          <p:cxnSp>
            <p:nvCxnSpPr>
              <p:cNvPr id="152" name="直接连接符 151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" name="组合 152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54" name="右中括号 153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右中括号 154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5" name="文本框 174"/>
            <p:cNvSpPr txBox="1"/>
            <p:nvPr/>
          </p:nvSpPr>
          <p:spPr>
            <a:xfrm flipH="1">
              <a:off x="1623060" y="5319134"/>
              <a:ext cx="1608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热更新响应快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09230" y="1989028"/>
            <a:ext cx="2967975" cy="523220"/>
            <a:chOff x="7809230" y="2898160"/>
            <a:chExt cx="2967975" cy="523220"/>
          </a:xfrm>
        </p:grpSpPr>
        <p:grpSp>
          <p:nvGrpSpPr>
            <p:cNvPr id="156" name="组合 155"/>
            <p:cNvGrpSpPr/>
            <p:nvPr/>
          </p:nvGrpSpPr>
          <p:grpSpPr>
            <a:xfrm flipH="1">
              <a:off x="7809230" y="2966085"/>
              <a:ext cx="2967975" cy="396864"/>
              <a:chOff x="1299225" y="2486025"/>
              <a:chExt cx="2967975" cy="396864"/>
            </a:xfrm>
          </p:grpSpPr>
          <p:cxnSp>
            <p:nvCxnSpPr>
              <p:cNvPr id="157" name="直接连接符 15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8" name="组合 157"/>
              <p:cNvGrpSpPr/>
              <p:nvPr/>
            </p:nvGrpSpPr>
            <p:grpSpPr>
              <a:xfrm>
                <a:off x="1299225" y="2486025"/>
                <a:ext cx="2069449" cy="396864"/>
                <a:chOff x="1299225" y="2486025"/>
                <a:chExt cx="2069449" cy="396864"/>
              </a:xfrm>
            </p:grpSpPr>
            <p:sp>
              <p:nvSpPr>
                <p:cNvPr id="159" name="右中括号 15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右中括号 159"/>
                <p:cNvSpPr/>
                <p:nvPr/>
              </p:nvSpPr>
              <p:spPr>
                <a:xfrm flipH="1">
                  <a:off x="1299225" y="2486025"/>
                  <a:ext cx="49896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6" name="文本框 175"/>
            <p:cNvSpPr txBox="1"/>
            <p:nvPr/>
          </p:nvSpPr>
          <p:spPr>
            <a:xfrm flipH="1">
              <a:off x="8785771" y="2898160"/>
              <a:ext cx="1898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框架支持同一项目多种适配方案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09230" y="2822958"/>
            <a:ext cx="2755900" cy="449549"/>
            <a:chOff x="7809230" y="3896380"/>
            <a:chExt cx="2755900" cy="449549"/>
          </a:xfrm>
        </p:grpSpPr>
        <p:grpSp>
          <p:nvGrpSpPr>
            <p:cNvPr id="161" name="组合 160"/>
            <p:cNvGrpSpPr/>
            <p:nvPr/>
          </p:nvGrpSpPr>
          <p:grpSpPr>
            <a:xfrm flipH="1">
              <a:off x="7809230" y="3949065"/>
              <a:ext cx="2755900" cy="396864"/>
              <a:chOff x="1511300" y="2486025"/>
              <a:chExt cx="2755900" cy="396864"/>
            </a:xfrm>
          </p:grpSpPr>
          <p:cxnSp>
            <p:nvCxnSpPr>
              <p:cNvPr id="162" name="直接连接符 161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64" name="右中括号 163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右中括号 164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7" name="文本框 176"/>
            <p:cNvSpPr txBox="1"/>
            <p:nvPr/>
          </p:nvSpPr>
          <p:spPr>
            <a:xfrm flipH="1">
              <a:off x="8828723" y="3896380"/>
              <a:ext cx="1608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框架模块化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09230" y="3567876"/>
            <a:ext cx="2755900" cy="523220"/>
            <a:chOff x="7809230" y="4829914"/>
            <a:chExt cx="2755900" cy="523220"/>
          </a:xfrm>
        </p:grpSpPr>
        <p:grpSp>
          <p:nvGrpSpPr>
            <p:cNvPr id="166" name="组合 165"/>
            <p:cNvGrpSpPr/>
            <p:nvPr/>
          </p:nvGrpSpPr>
          <p:grpSpPr>
            <a:xfrm flipH="1">
              <a:off x="7809230" y="4901565"/>
              <a:ext cx="2755900" cy="396864"/>
              <a:chOff x="1511300" y="2486025"/>
              <a:chExt cx="2755900" cy="396864"/>
            </a:xfrm>
          </p:grpSpPr>
          <p:cxnSp>
            <p:nvCxnSpPr>
              <p:cNvPr id="167" name="直接连接符 16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69" name="右中括号 16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右中括号 16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8" name="文本框 177"/>
            <p:cNvSpPr txBox="1"/>
            <p:nvPr/>
          </p:nvSpPr>
          <p:spPr>
            <a:xfrm flipH="1">
              <a:off x="8828723" y="4829914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已按需加载原则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自动化工具函数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2" name="椭圆 171"/>
          <p:cNvSpPr/>
          <p:nvPr/>
        </p:nvSpPr>
        <p:spPr>
          <a:xfrm>
            <a:off x="4285484" y="1591823"/>
            <a:ext cx="3497943" cy="7402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4298317" y="4974908"/>
            <a:ext cx="3497943" cy="74022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4302735" y="4615004"/>
            <a:ext cx="3497943" cy="74022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1" name="组合 133"/>
          <p:cNvGrpSpPr/>
          <p:nvPr/>
        </p:nvGrpSpPr>
        <p:grpSpPr>
          <a:xfrm rot="3375645">
            <a:off x="7595952" y="4360141"/>
            <a:ext cx="429050" cy="429050"/>
            <a:chOff x="2814405" y="2119805"/>
            <a:chExt cx="409142" cy="409142"/>
          </a:xfrm>
        </p:grpSpPr>
        <p:sp>
          <p:nvSpPr>
            <p:cNvPr id="182" name="椭圆 18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1"/>
          <p:cNvGrpSpPr/>
          <p:nvPr/>
        </p:nvGrpSpPr>
        <p:grpSpPr>
          <a:xfrm>
            <a:off x="7823844" y="4308272"/>
            <a:ext cx="2755900" cy="523220"/>
            <a:chOff x="7809230" y="4829914"/>
            <a:chExt cx="2755900" cy="523220"/>
          </a:xfrm>
        </p:grpSpPr>
        <p:grpSp>
          <p:nvGrpSpPr>
            <p:cNvPr id="185" name="组合 165"/>
            <p:cNvGrpSpPr/>
            <p:nvPr/>
          </p:nvGrpSpPr>
          <p:grpSpPr>
            <a:xfrm flipH="1">
              <a:off x="7809230" y="4901565"/>
              <a:ext cx="2755900" cy="396864"/>
              <a:chOff x="1511300" y="2486025"/>
              <a:chExt cx="2755900" cy="396864"/>
            </a:xfrm>
          </p:grpSpPr>
          <p:cxnSp>
            <p:nvCxnSpPr>
              <p:cNvPr id="187" name="直接连接符 16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组合 167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89" name="右中括号 18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右中括号 18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86" name="文本框 185"/>
            <p:cNvSpPr txBox="1"/>
            <p:nvPr/>
          </p:nvSpPr>
          <p:spPr>
            <a:xfrm flipH="1">
              <a:off x="8828723" y="4829914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支持项目个性插件配置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1" name="组合 136"/>
          <p:cNvGrpSpPr/>
          <p:nvPr/>
        </p:nvGrpSpPr>
        <p:grpSpPr>
          <a:xfrm rot="3375645">
            <a:off x="4068700" y="4794279"/>
            <a:ext cx="429050" cy="429050"/>
            <a:chOff x="2814405" y="2119805"/>
            <a:chExt cx="409142" cy="409142"/>
          </a:xfrm>
        </p:grpSpPr>
        <p:sp>
          <p:nvSpPr>
            <p:cNvPr id="192" name="椭圆 19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2"/>
          <p:cNvGrpSpPr/>
          <p:nvPr/>
        </p:nvGrpSpPr>
        <p:grpSpPr>
          <a:xfrm>
            <a:off x="1513388" y="4745936"/>
            <a:ext cx="2755900" cy="738664"/>
            <a:chOff x="1511300" y="5319134"/>
            <a:chExt cx="2755900" cy="738664"/>
          </a:xfrm>
        </p:grpSpPr>
        <p:grpSp>
          <p:nvGrpSpPr>
            <p:cNvPr id="195" name="组合 150"/>
            <p:cNvGrpSpPr/>
            <p:nvPr/>
          </p:nvGrpSpPr>
          <p:grpSpPr>
            <a:xfrm>
              <a:off x="1511300" y="5368925"/>
              <a:ext cx="2755900" cy="396864"/>
              <a:chOff x="1511300" y="2486025"/>
              <a:chExt cx="2755900" cy="396864"/>
            </a:xfrm>
          </p:grpSpPr>
          <p:cxnSp>
            <p:nvCxnSpPr>
              <p:cNvPr id="197" name="直接连接符 151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" name="组合 152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199" name="右中括号 19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右中括号 19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96" name="文本框 195"/>
            <p:cNvSpPr txBox="1"/>
            <p:nvPr/>
          </p:nvSpPr>
          <p:spPr>
            <a:xfrm flipH="1">
              <a:off x="1623060" y="5319134"/>
              <a:ext cx="16089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支持多代理模式，框架代理、公共组件代理、项目代理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1" name="组合 133"/>
          <p:cNvGrpSpPr/>
          <p:nvPr/>
        </p:nvGrpSpPr>
        <p:grpSpPr>
          <a:xfrm rot="3375645">
            <a:off x="7571536" y="5905286"/>
            <a:ext cx="429050" cy="429050"/>
            <a:chOff x="2814405" y="2119805"/>
            <a:chExt cx="409142" cy="409142"/>
          </a:xfrm>
        </p:grpSpPr>
        <p:sp>
          <p:nvSpPr>
            <p:cNvPr id="202" name="椭圆 20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4" name="组合 11"/>
          <p:cNvGrpSpPr/>
          <p:nvPr/>
        </p:nvGrpSpPr>
        <p:grpSpPr>
          <a:xfrm>
            <a:off x="7825932" y="5084794"/>
            <a:ext cx="2755900" cy="523220"/>
            <a:chOff x="7809230" y="4829914"/>
            <a:chExt cx="2755900" cy="523220"/>
          </a:xfrm>
        </p:grpSpPr>
        <p:grpSp>
          <p:nvGrpSpPr>
            <p:cNvPr id="205" name="组合 165"/>
            <p:cNvGrpSpPr/>
            <p:nvPr/>
          </p:nvGrpSpPr>
          <p:grpSpPr>
            <a:xfrm flipH="1">
              <a:off x="7809230" y="4901565"/>
              <a:ext cx="2755900" cy="396864"/>
              <a:chOff x="1511300" y="2486025"/>
              <a:chExt cx="2755900" cy="396864"/>
            </a:xfrm>
          </p:grpSpPr>
          <p:cxnSp>
            <p:nvCxnSpPr>
              <p:cNvPr id="207" name="直接连接符 16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" name="组合 167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209" name="右中括号 208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右中括号 209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06" name="文本框 205"/>
            <p:cNvSpPr txBox="1"/>
            <p:nvPr/>
          </p:nvSpPr>
          <p:spPr>
            <a:xfrm flipH="1">
              <a:off x="8828723" y="4829914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简化多环境的代理配置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1" name="椭圆 210"/>
          <p:cNvSpPr/>
          <p:nvPr/>
        </p:nvSpPr>
        <p:spPr>
          <a:xfrm>
            <a:off x="4282859" y="5377006"/>
            <a:ext cx="3497943" cy="74022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2" name="组合 2"/>
          <p:cNvGrpSpPr/>
          <p:nvPr/>
        </p:nvGrpSpPr>
        <p:grpSpPr>
          <a:xfrm>
            <a:off x="1493512" y="5454930"/>
            <a:ext cx="2755900" cy="523220"/>
            <a:chOff x="1511300" y="5266126"/>
            <a:chExt cx="2755900" cy="523220"/>
          </a:xfrm>
        </p:grpSpPr>
        <p:grpSp>
          <p:nvGrpSpPr>
            <p:cNvPr id="213" name="组合 150"/>
            <p:cNvGrpSpPr/>
            <p:nvPr/>
          </p:nvGrpSpPr>
          <p:grpSpPr>
            <a:xfrm>
              <a:off x="1511300" y="5368925"/>
              <a:ext cx="2755900" cy="396864"/>
              <a:chOff x="1511300" y="2486025"/>
              <a:chExt cx="2755900" cy="396864"/>
            </a:xfrm>
          </p:grpSpPr>
          <p:cxnSp>
            <p:nvCxnSpPr>
              <p:cNvPr id="215" name="直接连接符 151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6" name="组合 152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217" name="右中括号 216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右中括号 217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4" name="文本框 213"/>
            <p:cNvSpPr txBox="1"/>
            <p:nvPr/>
          </p:nvSpPr>
          <p:spPr>
            <a:xfrm flipH="1">
              <a:off x="1623060" y="5266126"/>
              <a:ext cx="1608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mockServer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，支持接口数据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mock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9" name="椭圆 218"/>
          <p:cNvSpPr/>
          <p:nvPr/>
        </p:nvSpPr>
        <p:spPr>
          <a:xfrm>
            <a:off x="4265188" y="5736911"/>
            <a:ext cx="3497943" cy="74022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0" name="组合 11"/>
          <p:cNvGrpSpPr/>
          <p:nvPr/>
        </p:nvGrpSpPr>
        <p:grpSpPr>
          <a:xfrm>
            <a:off x="7792803" y="5754033"/>
            <a:ext cx="2755900" cy="738664"/>
            <a:chOff x="7809230" y="4737150"/>
            <a:chExt cx="2755900" cy="738664"/>
          </a:xfrm>
        </p:grpSpPr>
        <p:grpSp>
          <p:nvGrpSpPr>
            <p:cNvPr id="221" name="组合 165"/>
            <p:cNvGrpSpPr/>
            <p:nvPr/>
          </p:nvGrpSpPr>
          <p:grpSpPr>
            <a:xfrm flipH="1">
              <a:off x="7809230" y="4901565"/>
              <a:ext cx="2755900" cy="396864"/>
              <a:chOff x="1511300" y="2486025"/>
              <a:chExt cx="2755900" cy="396864"/>
            </a:xfrm>
          </p:grpSpPr>
          <p:cxnSp>
            <p:nvCxnSpPr>
              <p:cNvPr id="223" name="直接连接符 166"/>
              <p:cNvCxnSpPr/>
              <p:nvPr/>
            </p:nvCxnSpPr>
            <p:spPr>
              <a:xfrm>
                <a:off x="3371850" y="2684457"/>
                <a:ext cx="895350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组合 167"/>
              <p:cNvGrpSpPr/>
              <p:nvPr/>
            </p:nvGrpSpPr>
            <p:grpSpPr>
              <a:xfrm>
                <a:off x="1511300" y="2486025"/>
                <a:ext cx="1857374" cy="396864"/>
                <a:chOff x="1511300" y="2486025"/>
                <a:chExt cx="1857374" cy="396864"/>
              </a:xfrm>
            </p:grpSpPr>
            <p:sp>
              <p:nvSpPr>
                <p:cNvPr id="225" name="右中括号 224"/>
                <p:cNvSpPr/>
                <p:nvPr/>
              </p:nvSpPr>
              <p:spPr>
                <a:xfrm>
                  <a:off x="330835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右中括号 225"/>
                <p:cNvSpPr/>
                <p:nvPr/>
              </p:nvSpPr>
              <p:spPr>
                <a:xfrm flipH="1">
                  <a:off x="1511300" y="2486025"/>
                  <a:ext cx="60324" cy="396864"/>
                </a:xfrm>
                <a:prstGeom prst="rightBracket">
                  <a:avLst/>
                </a:prstGeom>
                <a:ln>
                  <a:solidFill>
                    <a:schemeClr val="bg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22" name="文本框 221"/>
            <p:cNvSpPr txBox="1"/>
            <p:nvPr/>
          </p:nvSpPr>
          <p:spPr>
            <a:xfrm flipH="1">
              <a:off x="8828723" y="4737150"/>
              <a:ext cx="16089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项目雪碧图，压缩图片资源，提升响应效率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7" name="组合 133"/>
          <p:cNvGrpSpPr/>
          <p:nvPr/>
        </p:nvGrpSpPr>
        <p:grpSpPr>
          <a:xfrm rot="3375645">
            <a:off x="7604668" y="5156540"/>
            <a:ext cx="429050" cy="429050"/>
            <a:chOff x="2814405" y="2119805"/>
            <a:chExt cx="409142" cy="409142"/>
          </a:xfrm>
        </p:grpSpPr>
        <p:sp>
          <p:nvSpPr>
            <p:cNvPr id="228" name="椭圆 22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组合 136"/>
          <p:cNvGrpSpPr/>
          <p:nvPr/>
        </p:nvGrpSpPr>
        <p:grpSpPr>
          <a:xfrm rot="3375645">
            <a:off x="4075328" y="5543023"/>
            <a:ext cx="429050" cy="429050"/>
            <a:chOff x="2814405" y="2119805"/>
            <a:chExt cx="409142" cy="409142"/>
          </a:xfrm>
        </p:grpSpPr>
        <p:sp>
          <p:nvSpPr>
            <p:cNvPr id="231" name="椭圆 230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4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8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0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3750"/>
                                </p:stCondLst>
                                <p:childTnLst>
                                  <p:par>
                                    <p:cTn id="1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4750"/>
                                </p:stCondLst>
                                <p:childTnLst>
                                  <p:par>
                                    <p:cTn id="1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3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16750"/>
                                </p:stCondLst>
                                <p:childTnLst>
                                  <p:par>
                                    <p:cTn id="1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1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7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7750"/>
                                </p:stCondLst>
                                <p:childTnLst>
                                  <p:par>
                                    <p:cTn id="1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 animBg="1"/>
          <p:bldP spid="104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72" grpId="0" animBg="1"/>
          <p:bldP spid="179" grpId="0" animBg="1"/>
          <p:bldP spid="180" grpId="0" animBg="1"/>
          <p:bldP spid="211" grpId="0" animBg="1"/>
          <p:bldP spid="2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8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0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3750"/>
                                </p:stCondLst>
                                <p:childTnLst>
                                  <p:par>
                                    <p:cTn id="1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4750"/>
                                </p:stCondLst>
                                <p:childTnLst>
                                  <p:par>
                                    <p:cTn id="1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3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16750"/>
                                </p:stCondLst>
                                <p:childTnLst>
                                  <p:par>
                                    <p:cTn id="1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1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7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7750"/>
                                </p:stCondLst>
                                <p:childTnLst>
                                  <p:par>
                                    <p:cTn id="1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 animBg="1"/>
          <p:bldP spid="104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72" grpId="0" animBg="1"/>
          <p:bldP spid="179" grpId="0" animBg="1"/>
          <p:bldP spid="180" grpId="0" animBg="1"/>
          <p:bldP spid="211" grpId="0" animBg="1"/>
          <p:bldP spid="21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 89"/>
          <p:cNvSpPr/>
          <p:nvPr/>
        </p:nvSpPr>
        <p:spPr>
          <a:xfrm rot="5400000" flipH="1" flipV="1">
            <a:off x="3370677" y="3737080"/>
            <a:ext cx="306284" cy="3956136"/>
          </a:xfrm>
          <a:custGeom>
            <a:avLst/>
            <a:gdLst>
              <a:gd name="connsiteX0" fmla="*/ 0 w 306284"/>
              <a:gd name="connsiteY0" fmla="*/ 0 h 3956136"/>
              <a:gd name="connsiteX1" fmla="*/ 0 w 306284"/>
              <a:gd name="connsiteY1" fmla="*/ 1429276 h 3956136"/>
              <a:gd name="connsiteX2" fmla="*/ 54019 w 306284"/>
              <a:gd name="connsiteY2" fmla="*/ 1460110 h 3956136"/>
              <a:gd name="connsiteX3" fmla="*/ 54019 w 306284"/>
              <a:gd name="connsiteY3" fmla="*/ 2496029 h 3956136"/>
              <a:gd name="connsiteX4" fmla="*/ 0 w 306284"/>
              <a:gd name="connsiteY4" fmla="*/ 2526862 h 3956136"/>
              <a:gd name="connsiteX5" fmla="*/ 0 w 306284"/>
              <a:gd name="connsiteY5" fmla="*/ 3956136 h 3956136"/>
              <a:gd name="connsiteX6" fmla="*/ 145220 w 306284"/>
              <a:gd name="connsiteY6" fmla="*/ 3956136 h 3956136"/>
              <a:gd name="connsiteX7" fmla="*/ 306284 w 306284"/>
              <a:gd name="connsiteY7" fmla="*/ 3795073 h 3956136"/>
              <a:gd name="connsiteX8" fmla="*/ 306284 w 306284"/>
              <a:gd name="connsiteY8" fmla="*/ 3648841 h 3956136"/>
              <a:gd name="connsiteX9" fmla="*/ 225323 w 306284"/>
              <a:gd name="connsiteY9" fmla="*/ 3616665 h 3956136"/>
              <a:gd name="connsiteX10" fmla="*/ 225323 w 306284"/>
              <a:gd name="connsiteY10" fmla="*/ 3224651 h 3956136"/>
              <a:gd name="connsiteX11" fmla="*/ 153142 w 306284"/>
              <a:gd name="connsiteY11" fmla="*/ 3196819 h 3956136"/>
              <a:gd name="connsiteX12" fmla="*/ 153142 w 306284"/>
              <a:gd name="connsiteY12" fmla="*/ 759317 h 3956136"/>
              <a:gd name="connsiteX13" fmla="*/ 225323 w 306284"/>
              <a:gd name="connsiteY13" fmla="*/ 731486 h 3956136"/>
              <a:gd name="connsiteX14" fmla="*/ 225323 w 306284"/>
              <a:gd name="connsiteY14" fmla="*/ 339471 h 3956136"/>
              <a:gd name="connsiteX15" fmla="*/ 306284 w 306284"/>
              <a:gd name="connsiteY15" fmla="*/ 307296 h 3956136"/>
              <a:gd name="connsiteX16" fmla="*/ 306284 w 306284"/>
              <a:gd name="connsiteY16" fmla="*/ 171590 h 3956136"/>
              <a:gd name="connsiteX17" fmla="*/ 134694 w 306284"/>
              <a:gd name="connsiteY17" fmla="*/ 0 h 395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284" h="3956136">
                <a:moveTo>
                  <a:pt x="0" y="0"/>
                </a:moveTo>
                <a:lnTo>
                  <a:pt x="0" y="1429276"/>
                </a:lnTo>
                <a:lnTo>
                  <a:pt x="54019" y="1460110"/>
                </a:lnTo>
                <a:lnTo>
                  <a:pt x="54019" y="2496029"/>
                </a:lnTo>
                <a:lnTo>
                  <a:pt x="0" y="2526862"/>
                </a:lnTo>
                <a:lnTo>
                  <a:pt x="0" y="3956136"/>
                </a:lnTo>
                <a:lnTo>
                  <a:pt x="145220" y="3956136"/>
                </a:lnTo>
                <a:lnTo>
                  <a:pt x="306284" y="3795073"/>
                </a:lnTo>
                <a:lnTo>
                  <a:pt x="306284" y="3648841"/>
                </a:lnTo>
                <a:lnTo>
                  <a:pt x="225323" y="3616665"/>
                </a:lnTo>
                <a:lnTo>
                  <a:pt x="225323" y="3224651"/>
                </a:lnTo>
                <a:lnTo>
                  <a:pt x="153142" y="3196819"/>
                </a:lnTo>
                <a:lnTo>
                  <a:pt x="153142" y="759317"/>
                </a:lnTo>
                <a:lnTo>
                  <a:pt x="225323" y="731486"/>
                </a:lnTo>
                <a:lnTo>
                  <a:pt x="225323" y="339471"/>
                </a:lnTo>
                <a:lnTo>
                  <a:pt x="306284" y="307296"/>
                </a:lnTo>
                <a:lnTo>
                  <a:pt x="306284" y="171590"/>
                </a:lnTo>
                <a:lnTo>
                  <a:pt x="134694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 flipH="1">
            <a:off x="1999487" y="4968266"/>
            <a:ext cx="312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项目启动耗时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启动耗时跟项目大小、硬件配置有关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 rot="16200000" flipH="1">
            <a:off x="8545160" y="83145"/>
            <a:ext cx="306284" cy="3956136"/>
          </a:xfrm>
          <a:custGeom>
            <a:avLst/>
            <a:gdLst>
              <a:gd name="connsiteX0" fmla="*/ 0 w 306284"/>
              <a:gd name="connsiteY0" fmla="*/ 0 h 3956136"/>
              <a:gd name="connsiteX1" fmla="*/ 0 w 306284"/>
              <a:gd name="connsiteY1" fmla="*/ 1429276 h 3956136"/>
              <a:gd name="connsiteX2" fmla="*/ 54019 w 306284"/>
              <a:gd name="connsiteY2" fmla="*/ 1460110 h 3956136"/>
              <a:gd name="connsiteX3" fmla="*/ 54019 w 306284"/>
              <a:gd name="connsiteY3" fmla="*/ 2496029 h 3956136"/>
              <a:gd name="connsiteX4" fmla="*/ 0 w 306284"/>
              <a:gd name="connsiteY4" fmla="*/ 2526862 h 3956136"/>
              <a:gd name="connsiteX5" fmla="*/ 0 w 306284"/>
              <a:gd name="connsiteY5" fmla="*/ 3956136 h 3956136"/>
              <a:gd name="connsiteX6" fmla="*/ 145220 w 306284"/>
              <a:gd name="connsiteY6" fmla="*/ 3956136 h 3956136"/>
              <a:gd name="connsiteX7" fmla="*/ 306284 w 306284"/>
              <a:gd name="connsiteY7" fmla="*/ 3795073 h 3956136"/>
              <a:gd name="connsiteX8" fmla="*/ 306284 w 306284"/>
              <a:gd name="connsiteY8" fmla="*/ 3648841 h 3956136"/>
              <a:gd name="connsiteX9" fmla="*/ 225323 w 306284"/>
              <a:gd name="connsiteY9" fmla="*/ 3616665 h 3956136"/>
              <a:gd name="connsiteX10" fmla="*/ 225323 w 306284"/>
              <a:gd name="connsiteY10" fmla="*/ 3224651 h 3956136"/>
              <a:gd name="connsiteX11" fmla="*/ 153142 w 306284"/>
              <a:gd name="connsiteY11" fmla="*/ 3196819 h 3956136"/>
              <a:gd name="connsiteX12" fmla="*/ 153142 w 306284"/>
              <a:gd name="connsiteY12" fmla="*/ 759317 h 3956136"/>
              <a:gd name="connsiteX13" fmla="*/ 225323 w 306284"/>
              <a:gd name="connsiteY13" fmla="*/ 731486 h 3956136"/>
              <a:gd name="connsiteX14" fmla="*/ 225323 w 306284"/>
              <a:gd name="connsiteY14" fmla="*/ 339471 h 3956136"/>
              <a:gd name="connsiteX15" fmla="*/ 306284 w 306284"/>
              <a:gd name="connsiteY15" fmla="*/ 307296 h 3956136"/>
              <a:gd name="connsiteX16" fmla="*/ 306284 w 306284"/>
              <a:gd name="connsiteY16" fmla="*/ 171590 h 3956136"/>
              <a:gd name="connsiteX17" fmla="*/ 134694 w 306284"/>
              <a:gd name="connsiteY17" fmla="*/ 0 h 395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284" h="3956136">
                <a:moveTo>
                  <a:pt x="0" y="0"/>
                </a:moveTo>
                <a:lnTo>
                  <a:pt x="0" y="1429276"/>
                </a:lnTo>
                <a:lnTo>
                  <a:pt x="54019" y="1460110"/>
                </a:lnTo>
                <a:lnTo>
                  <a:pt x="54019" y="2496029"/>
                </a:lnTo>
                <a:lnTo>
                  <a:pt x="0" y="2526862"/>
                </a:lnTo>
                <a:lnTo>
                  <a:pt x="0" y="3956136"/>
                </a:lnTo>
                <a:lnTo>
                  <a:pt x="145220" y="3956136"/>
                </a:lnTo>
                <a:lnTo>
                  <a:pt x="306284" y="3795073"/>
                </a:lnTo>
                <a:lnTo>
                  <a:pt x="306284" y="3648841"/>
                </a:lnTo>
                <a:lnTo>
                  <a:pt x="225323" y="3616665"/>
                </a:lnTo>
                <a:lnTo>
                  <a:pt x="225323" y="3224651"/>
                </a:lnTo>
                <a:lnTo>
                  <a:pt x="153142" y="3196819"/>
                </a:lnTo>
                <a:lnTo>
                  <a:pt x="153142" y="759317"/>
                </a:lnTo>
                <a:lnTo>
                  <a:pt x="225323" y="731486"/>
                </a:lnTo>
                <a:lnTo>
                  <a:pt x="225323" y="339471"/>
                </a:lnTo>
                <a:lnTo>
                  <a:pt x="306284" y="307296"/>
                </a:lnTo>
                <a:lnTo>
                  <a:pt x="306284" y="171590"/>
                </a:lnTo>
                <a:lnTo>
                  <a:pt x="134694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 flipH="1">
            <a:off x="7912531" y="2156212"/>
            <a:ext cx="167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项目占用系统资源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96" y="2551769"/>
            <a:ext cx="3416300" cy="3619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49" y="2193138"/>
            <a:ext cx="6376416" cy="2243305"/>
          </a:xfrm>
          <a:prstGeom prst="rect">
            <a:avLst/>
          </a:prstGeom>
        </p:spPr>
      </p:pic>
      <p:grpSp>
        <p:nvGrpSpPr>
          <p:cNvPr id="76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78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83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85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7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94" name="圆角矩形 93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圆角矩形 94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圆角矩形 95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圆角矩形 96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圆角矩形 97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圆角矩形 98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圆角矩形 100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圆角矩形 104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圆角矩形 105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圆角矩形 106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圆角矩形 107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圆角矩形 108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圆角矩形 109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圆角矩形 110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圆角矩形 111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圆角矩形 112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圆角矩形 113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圆角矩形 114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圆角矩形 115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8" name="文本框 87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93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81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273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0" grpId="0" animBg="1"/>
          <p:bldP spid="89" grpId="0"/>
          <p:bldP spid="91" grpId="0" animBg="1"/>
          <p:bldP spid="9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0" grpId="0" animBg="1"/>
          <p:bldP spid="89" grpId="0"/>
          <p:bldP spid="91" grpId="0" animBg="1"/>
          <p:bldP spid="9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合 1"/>
          <p:cNvGrpSpPr/>
          <p:nvPr/>
        </p:nvGrpSpPr>
        <p:grpSpPr>
          <a:xfrm>
            <a:off x="4925867" y="1814653"/>
            <a:ext cx="1663644" cy="1083789"/>
            <a:chOff x="1092200" y="3643086"/>
            <a:chExt cx="2168842" cy="1251494"/>
          </a:xfrm>
        </p:grpSpPr>
        <p:grpSp>
          <p:nvGrpSpPr>
            <p:cNvPr id="108" name="组合 28"/>
            <p:cNvGrpSpPr/>
            <p:nvPr/>
          </p:nvGrpSpPr>
          <p:grpSpPr>
            <a:xfrm>
              <a:off x="1092200" y="3643086"/>
              <a:ext cx="2168842" cy="1251494"/>
              <a:chOff x="1092200" y="3643086"/>
              <a:chExt cx="2168842" cy="1251494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092200" y="3643086"/>
                <a:ext cx="2162629" cy="124823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直角三角形 128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直角三角形 129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直角三角形 130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直角三角形 131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 flipH="1">
              <a:off x="1215528" y="3853787"/>
              <a:ext cx="1912258" cy="67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多代理模式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公共组件代理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" y="3046073"/>
            <a:ext cx="11950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合 1"/>
          <p:cNvGrpSpPr/>
          <p:nvPr/>
        </p:nvGrpSpPr>
        <p:grpSpPr>
          <a:xfrm>
            <a:off x="5498896" y="1410088"/>
            <a:ext cx="1663644" cy="1083790"/>
            <a:chOff x="1092200" y="3643085"/>
            <a:chExt cx="2168842" cy="1251495"/>
          </a:xfrm>
        </p:grpSpPr>
        <p:grpSp>
          <p:nvGrpSpPr>
            <p:cNvPr id="108" name="组合 28"/>
            <p:cNvGrpSpPr/>
            <p:nvPr/>
          </p:nvGrpSpPr>
          <p:grpSpPr>
            <a:xfrm>
              <a:off x="1092200" y="3643085"/>
              <a:ext cx="2168842" cy="1251495"/>
              <a:chOff x="1092200" y="3643085"/>
              <a:chExt cx="2168842" cy="1251495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直角三角形 128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直角三角形 129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直角三角形 130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直角三角形 131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 flipH="1">
              <a:off x="1215528" y="3853787"/>
              <a:ext cx="1912258" cy="67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多代理模式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项目代理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" y="2647990"/>
            <a:ext cx="11925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合 1"/>
          <p:cNvGrpSpPr/>
          <p:nvPr/>
        </p:nvGrpSpPr>
        <p:grpSpPr>
          <a:xfrm>
            <a:off x="105915" y="2465615"/>
            <a:ext cx="2601618" cy="2910054"/>
            <a:chOff x="1092200" y="3643085"/>
            <a:chExt cx="2168842" cy="1251495"/>
          </a:xfrm>
        </p:grpSpPr>
        <p:grpSp>
          <p:nvGrpSpPr>
            <p:cNvPr id="108" name="组合 28"/>
            <p:cNvGrpSpPr/>
            <p:nvPr/>
          </p:nvGrpSpPr>
          <p:grpSpPr>
            <a:xfrm>
              <a:off x="1092200" y="3643085"/>
              <a:ext cx="2168842" cy="1251495"/>
              <a:chOff x="1092200" y="3643085"/>
              <a:chExt cx="2168842" cy="1251495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直角三角形 128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直角三角形 129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直角三角形 130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直角三角形 131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 flipH="1">
              <a:off x="1215530" y="3853788"/>
              <a:ext cx="1824531" cy="88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项目个性插件配置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所有项目下都存在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webpack-config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文件，支持针对当前项目进行特殊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webpack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的开发和生产环境配置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96" y="2465615"/>
            <a:ext cx="9104677" cy="29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合 1"/>
          <p:cNvGrpSpPr/>
          <p:nvPr/>
        </p:nvGrpSpPr>
        <p:grpSpPr>
          <a:xfrm>
            <a:off x="1147017" y="1882141"/>
            <a:ext cx="10325655" cy="1512464"/>
            <a:chOff x="1092200" y="3643085"/>
            <a:chExt cx="2168842" cy="1279159"/>
          </a:xfrm>
        </p:grpSpPr>
        <p:grpSp>
          <p:nvGrpSpPr>
            <p:cNvPr id="108" name="组合 28"/>
            <p:cNvGrpSpPr/>
            <p:nvPr/>
          </p:nvGrpSpPr>
          <p:grpSpPr>
            <a:xfrm>
              <a:off x="1092200" y="3643085"/>
              <a:ext cx="2168842" cy="1251496"/>
              <a:chOff x="1092200" y="3643085"/>
              <a:chExt cx="2168842" cy="1251496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直角三角形 128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直角三角形 129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直角三角形 130"/>
              <p:cNvSpPr/>
              <p:nvPr/>
            </p:nvSpPr>
            <p:spPr>
              <a:xfrm flipH="1">
                <a:off x="3040062" y="4673600"/>
                <a:ext cx="220980" cy="220981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直角三角形 131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 flipH="1">
              <a:off x="1259639" y="3685414"/>
              <a:ext cx="1890913" cy="1236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简化不同环境的代理配置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通过启动脚本，切换本地开发环境：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cnpm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run dev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envconfig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=dev</a:t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dev: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本地开发环境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：线上环境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qa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：测试环境  等等一系列，都可进行灵活配置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" y="3552544"/>
            <a:ext cx="5961380" cy="19905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0" y="3517374"/>
            <a:ext cx="4546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1769" y="191472"/>
            <a:ext cx="5280452" cy="1561128"/>
            <a:chOff x="141769" y="191472"/>
            <a:chExt cx="5280452" cy="1561128"/>
          </a:xfrm>
        </p:grpSpPr>
        <p:sp>
          <p:nvSpPr>
            <p:cNvPr id="40" name="任意多边形 39"/>
            <p:cNvSpPr/>
            <p:nvPr/>
          </p:nvSpPr>
          <p:spPr>
            <a:xfrm rot="20047423">
              <a:off x="141769" y="328673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88624" y="191472"/>
              <a:ext cx="5133597" cy="1561128"/>
              <a:chOff x="288624" y="191472"/>
              <a:chExt cx="5133597" cy="1561128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84752" y="191472"/>
                <a:ext cx="4637469" cy="975705"/>
              </a:xfrm>
              <a:custGeom>
                <a:avLst/>
                <a:gdLst>
                  <a:gd name="connsiteX0" fmla="*/ 0 w 5863772"/>
                  <a:gd name="connsiteY0" fmla="*/ 0 h 1233714"/>
                  <a:gd name="connsiteX1" fmla="*/ 1045029 w 5863772"/>
                  <a:gd name="connsiteY1" fmla="*/ 0 h 1233714"/>
                  <a:gd name="connsiteX2" fmla="*/ 1683658 w 5863772"/>
                  <a:gd name="connsiteY2" fmla="*/ 435429 h 1233714"/>
                  <a:gd name="connsiteX3" fmla="*/ 2547939 w 5863772"/>
                  <a:gd name="connsiteY3" fmla="*/ 435429 h 1233714"/>
                  <a:gd name="connsiteX4" fmla="*/ 2615669 w 5863772"/>
                  <a:gd name="connsiteY4" fmla="*/ 544285 h 1233714"/>
                  <a:gd name="connsiteX5" fmla="*/ 4147501 w 5863772"/>
                  <a:gd name="connsiteY5" fmla="*/ 544285 h 1233714"/>
                  <a:gd name="connsiteX6" fmla="*/ 4215232 w 5863772"/>
                  <a:gd name="connsiteY6" fmla="*/ 435429 h 1233714"/>
                  <a:gd name="connsiteX7" fmla="*/ 5123543 w 5863772"/>
                  <a:gd name="connsiteY7" fmla="*/ 435429 h 1233714"/>
                  <a:gd name="connsiteX8" fmla="*/ 5863772 w 5863772"/>
                  <a:gd name="connsiteY8" fmla="*/ 1233714 h 1233714"/>
                  <a:gd name="connsiteX9" fmla="*/ 5259842 w 5863772"/>
                  <a:gd name="connsiteY9" fmla="*/ 1233714 h 1233714"/>
                  <a:gd name="connsiteX10" fmla="*/ 5239204 w 5863772"/>
                  <a:gd name="connsiteY10" fmla="*/ 1151164 h 1233714"/>
                  <a:gd name="connsiteX11" fmla="*/ 4737554 w 5863772"/>
                  <a:gd name="connsiteY11" fmla="*/ 1151164 h 1233714"/>
                  <a:gd name="connsiteX12" fmla="*/ 4716917 w 5863772"/>
                  <a:gd name="connsiteY12" fmla="*/ 1233714 h 1233714"/>
                  <a:gd name="connsiteX13" fmla="*/ 846179 w 5863772"/>
                  <a:gd name="connsiteY13" fmla="*/ 1233714 h 1233714"/>
                  <a:gd name="connsiteX14" fmla="*/ 867384 w 5863772"/>
                  <a:gd name="connsiteY14" fmla="*/ 1165404 h 1233714"/>
                  <a:gd name="connsiteX15" fmla="*/ 885371 w 5863772"/>
                  <a:gd name="connsiteY15" fmla="*/ 986971 h 1233714"/>
                  <a:gd name="connsiteX16" fmla="*/ 0 w 5863772"/>
                  <a:gd name="connsiteY16" fmla="*/ 101600 h 123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1233714">
                    <a:moveTo>
                      <a:pt x="0" y="0"/>
                    </a:moveTo>
                    <a:lnTo>
                      <a:pt x="1045029" y="0"/>
                    </a:lnTo>
                    <a:lnTo>
                      <a:pt x="1683658" y="435429"/>
                    </a:lnTo>
                    <a:lnTo>
                      <a:pt x="2547939" y="435429"/>
                    </a:lnTo>
                    <a:lnTo>
                      <a:pt x="2615669" y="544285"/>
                    </a:lnTo>
                    <a:lnTo>
                      <a:pt x="4147501" y="544285"/>
                    </a:lnTo>
                    <a:lnTo>
                      <a:pt x="4215232" y="435429"/>
                    </a:lnTo>
                    <a:lnTo>
                      <a:pt x="5123543" y="435429"/>
                    </a:lnTo>
                    <a:lnTo>
                      <a:pt x="5863772" y="1233714"/>
                    </a:lnTo>
                    <a:lnTo>
                      <a:pt x="5259842" y="1233714"/>
                    </a:lnTo>
                    <a:lnTo>
                      <a:pt x="5239204" y="1151164"/>
                    </a:lnTo>
                    <a:lnTo>
                      <a:pt x="4737554" y="1151164"/>
                    </a:lnTo>
                    <a:lnTo>
                      <a:pt x="4716917" y="1233714"/>
                    </a:lnTo>
                    <a:lnTo>
                      <a:pt x="846179" y="1233714"/>
                    </a:lnTo>
                    <a:lnTo>
                      <a:pt x="867384" y="1165404"/>
                    </a:lnTo>
                    <a:cubicBezTo>
                      <a:pt x="879178" y="1107769"/>
                      <a:pt x="885371" y="1048093"/>
                      <a:pt x="885371" y="986971"/>
                    </a:cubicBezTo>
                    <a:cubicBezTo>
                      <a:pt x="885371" y="497994"/>
                      <a:pt x="488977" y="101600"/>
                      <a:pt x="0" y="10160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784752" y="1300568"/>
                <a:ext cx="4637469" cy="452032"/>
              </a:xfrm>
              <a:custGeom>
                <a:avLst/>
                <a:gdLst>
                  <a:gd name="connsiteX0" fmla="*/ 777375 w 5863772"/>
                  <a:gd name="connsiteY0" fmla="*/ 0 h 571564"/>
                  <a:gd name="connsiteX1" fmla="*/ 2715369 w 5863772"/>
                  <a:gd name="connsiteY1" fmla="*/ 0 h 571564"/>
                  <a:gd name="connsiteX2" fmla="*/ 2836777 w 5863772"/>
                  <a:gd name="connsiteY2" fmla="*/ 112079 h 571564"/>
                  <a:gd name="connsiteX3" fmla="*/ 4304640 w 5863772"/>
                  <a:gd name="connsiteY3" fmla="*/ 112079 h 571564"/>
                  <a:gd name="connsiteX4" fmla="*/ 4426049 w 5863772"/>
                  <a:gd name="connsiteY4" fmla="*/ 0 h 571564"/>
                  <a:gd name="connsiteX5" fmla="*/ 5863772 w 5863772"/>
                  <a:gd name="connsiteY5" fmla="*/ 0 h 571564"/>
                  <a:gd name="connsiteX6" fmla="*/ 5863772 w 5863772"/>
                  <a:gd name="connsiteY6" fmla="*/ 371992 h 571564"/>
                  <a:gd name="connsiteX7" fmla="*/ 5233862 w 5863772"/>
                  <a:gd name="connsiteY7" fmla="*/ 371992 h 571564"/>
                  <a:gd name="connsiteX8" fmla="*/ 5017678 w 5863772"/>
                  <a:gd name="connsiteY8" fmla="*/ 571564 h 571564"/>
                  <a:gd name="connsiteX9" fmla="*/ 4397577 w 5863772"/>
                  <a:gd name="connsiteY9" fmla="*/ 571564 h 571564"/>
                  <a:gd name="connsiteX10" fmla="*/ 4107589 w 5863772"/>
                  <a:gd name="connsiteY10" fmla="*/ 303860 h 571564"/>
                  <a:gd name="connsiteX11" fmla="*/ 1756183 w 5863772"/>
                  <a:gd name="connsiteY11" fmla="*/ 303860 h 571564"/>
                  <a:gd name="connsiteX12" fmla="*/ 1466196 w 5863772"/>
                  <a:gd name="connsiteY12" fmla="*/ 571564 h 571564"/>
                  <a:gd name="connsiteX13" fmla="*/ 151787 w 5863772"/>
                  <a:gd name="connsiteY13" fmla="*/ 571564 h 571564"/>
                  <a:gd name="connsiteX14" fmla="*/ 0 w 5863772"/>
                  <a:gd name="connsiteY14" fmla="*/ 475220 h 571564"/>
                  <a:gd name="connsiteX15" fmla="*/ 0 w 5863772"/>
                  <a:gd name="connsiteY15" fmla="*/ 469963 h 571564"/>
                  <a:gd name="connsiteX16" fmla="*/ 734164 w 5863772"/>
                  <a:gd name="connsiteY16" fmla="*/ 79612 h 57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63772" h="571564">
                    <a:moveTo>
                      <a:pt x="777375" y="0"/>
                    </a:moveTo>
                    <a:lnTo>
                      <a:pt x="2715369" y="0"/>
                    </a:lnTo>
                    <a:lnTo>
                      <a:pt x="2836777" y="112079"/>
                    </a:lnTo>
                    <a:lnTo>
                      <a:pt x="4304640" y="112079"/>
                    </a:lnTo>
                    <a:lnTo>
                      <a:pt x="4426049" y="0"/>
                    </a:lnTo>
                    <a:lnTo>
                      <a:pt x="5863772" y="0"/>
                    </a:lnTo>
                    <a:lnTo>
                      <a:pt x="5863772" y="371992"/>
                    </a:lnTo>
                    <a:lnTo>
                      <a:pt x="5233862" y="371992"/>
                    </a:lnTo>
                    <a:lnTo>
                      <a:pt x="5017678" y="571564"/>
                    </a:lnTo>
                    <a:lnTo>
                      <a:pt x="4397577" y="571564"/>
                    </a:lnTo>
                    <a:lnTo>
                      <a:pt x="4107589" y="303860"/>
                    </a:lnTo>
                    <a:lnTo>
                      <a:pt x="1756183" y="303860"/>
                    </a:lnTo>
                    <a:lnTo>
                      <a:pt x="1466196" y="571564"/>
                    </a:lnTo>
                    <a:lnTo>
                      <a:pt x="151787" y="571564"/>
                    </a:lnTo>
                    <a:lnTo>
                      <a:pt x="0" y="475220"/>
                    </a:lnTo>
                    <a:lnTo>
                      <a:pt x="0" y="469963"/>
                    </a:lnTo>
                    <a:cubicBezTo>
                      <a:pt x="305611" y="469963"/>
                      <a:pt x="575056" y="315122"/>
                      <a:pt x="734164" y="79612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47" name="任意多边形 46"/>
              <p:cNvSpPr/>
              <p:nvPr/>
            </p:nvSpPr>
            <p:spPr>
              <a:xfrm>
                <a:off x="4228417" y="471270"/>
                <a:ext cx="482113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7673" y="654577"/>
                <a:ext cx="634158" cy="634158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88624" y="475527"/>
                <a:ext cx="992256" cy="992256"/>
                <a:chOff x="813435" y="4187372"/>
                <a:chExt cx="1292678" cy="1292678"/>
              </a:xfrm>
              <a:noFill/>
            </p:grpSpPr>
            <p:sp>
              <p:nvSpPr>
                <p:cNvPr id="52" name="圆角矩形 51"/>
                <p:cNvSpPr/>
                <p:nvPr/>
              </p:nvSpPr>
              <p:spPr>
                <a:xfrm rot="-5400000">
                  <a:off x="8781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-4500000">
                  <a:off x="897155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-3600000">
                  <a:off x="95297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-2700000">
                  <a:off x="1041783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-1800000">
                  <a:off x="11575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-900000">
                  <a:off x="1292286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1436914" y="41873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 rot="900000">
                  <a:off x="1581542" y="420641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 rot="1800000">
                  <a:off x="1716314" y="426223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 rot="2700000">
                  <a:off x="1832045" y="435104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 rot="3600000">
                  <a:off x="1920849" y="44667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 rot="4500000">
                  <a:off x="1976673" y="4601544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 rot="5400000">
                  <a:off x="1995714" y="47461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 rot="6300000">
                  <a:off x="1976673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7200000">
                  <a:off x="192084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8100000">
                  <a:off x="1832045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9000000">
                  <a:off x="17163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9900000">
                  <a:off x="1581542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0800000">
                  <a:off x="1436914" y="53049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1700000">
                  <a:off x="1292286" y="5285931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2600000">
                  <a:off x="1157514" y="5230107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3500000">
                  <a:off x="1041783" y="5141303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 rot="14400000">
                  <a:off x="952979" y="5025572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 rot="15300000">
                  <a:off x="897155" y="4890800"/>
                  <a:ext cx="45719" cy="175078"/>
                </a:xfrm>
                <a:prstGeom prst="roundRect">
                  <a:avLst>
                    <a:gd name="adj" fmla="val 35808"/>
                  </a:avLst>
                </a:prstGeom>
                <a:grpFill/>
                <a:ln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584416" y="5875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汉仪菱心体简" panose="02010609000101010101" pitchFamily="49" charset="-122"/>
                    <a:ea typeface="汉仪菱心体简" panose="02010609000101010101" pitchFamily="49" charset="-122"/>
                  </a:rPr>
                  <a:t>框架特性</a:t>
                </a:r>
                <a:endParaRPr lang="zh-CN" altLang="en-US" sz="32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4246973" y="469257"/>
                <a:ext cx="443330" cy="140616"/>
              </a:xfrm>
              <a:custGeom>
                <a:avLst/>
                <a:gdLst>
                  <a:gd name="connsiteX0" fmla="*/ 0 w 609600"/>
                  <a:gd name="connsiteY0" fmla="*/ 0 h 177800"/>
                  <a:gd name="connsiteX1" fmla="*/ 609600 w 609600"/>
                  <a:gd name="connsiteY1" fmla="*/ 0 h 177800"/>
                  <a:gd name="connsiteX2" fmla="*/ 609600 w 609600"/>
                  <a:gd name="connsiteY2" fmla="*/ 139246 h 177800"/>
                  <a:gd name="connsiteX3" fmla="*/ 497568 w 609600"/>
                  <a:gd name="connsiteY3" fmla="*/ 139246 h 177800"/>
                  <a:gd name="connsiteX4" fmla="*/ 497568 w 609600"/>
                  <a:gd name="connsiteY4" fmla="*/ 177800 h 177800"/>
                  <a:gd name="connsiteX5" fmla="*/ 0 w 609600"/>
                  <a:gd name="connsiteY5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17780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39246"/>
                    </a:lnTo>
                    <a:lnTo>
                      <a:pt x="497568" y="139246"/>
                    </a:lnTo>
                    <a:lnTo>
                      <a:pt x="497568" y="177800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6183" y="780063"/>
              <a:ext cx="378259" cy="369903"/>
              <a:chOff x="137478" y="159965"/>
              <a:chExt cx="451977" cy="441992"/>
            </a:xfrm>
          </p:grpSpPr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137478" y="159965"/>
                <a:ext cx="241407" cy="441992"/>
              </a:xfrm>
              <a:custGeom>
                <a:avLst/>
                <a:gdLst>
                  <a:gd name="T0" fmla="*/ 0 w 1993"/>
                  <a:gd name="T1" fmla="*/ 0 h 3650"/>
                  <a:gd name="T2" fmla="*/ 0 w 1993"/>
                  <a:gd name="T3" fmla="*/ 2147483646 h 3650"/>
                  <a:gd name="T4" fmla="*/ 2147483646 w 1993"/>
                  <a:gd name="T5" fmla="*/ 0 h 3650"/>
                  <a:gd name="T6" fmla="*/ 0 w 1993"/>
                  <a:gd name="T7" fmla="*/ 0 h 3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" h="3650">
                    <a:moveTo>
                      <a:pt x="0" y="0"/>
                    </a:moveTo>
                    <a:lnTo>
                      <a:pt x="0" y="3650"/>
                    </a:lnTo>
                    <a:lnTo>
                      <a:pt x="19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245259" y="191976"/>
                <a:ext cx="344196" cy="409981"/>
              </a:xfrm>
              <a:custGeom>
                <a:avLst/>
                <a:gdLst>
                  <a:gd name="T0" fmla="*/ 2147483646 w 2842"/>
                  <a:gd name="T1" fmla="*/ 0 h 3385"/>
                  <a:gd name="T2" fmla="*/ 2147483646 w 2842"/>
                  <a:gd name="T3" fmla="*/ 2147483646 h 3385"/>
                  <a:gd name="T4" fmla="*/ 2147483646 w 2842"/>
                  <a:gd name="T5" fmla="*/ 2147483646 h 3385"/>
                  <a:gd name="T6" fmla="*/ 2147483646 w 2842"/>
                  <a:gd name="T7" fmla="*/ 2147483646 h 3385"/>
                  <a:gd name="T8" fmla="*/ 0 w 2842"/>
                  <a:gd name="T9" fmla="*/ 2147483646 h 3385"/>
                  <a:gd name="T10" fmla="*/ 2147483646 w 2842"/>
                  <a:gd name="T11" fmla="*/ 2147483646 h 3385"/>
                  <a:gd name="T12" fmla="*/ 2147483646 w 2842"/>
                  <a:gd name="T13" fmla="*/ 2147483646 h 3385"/>
                  <a:gd name="T14" fmla="*/ 2147483646 w 2842"/>
                  <a:gd name="T15" fmla="*/ 2147483646 h 3385"/>
                  <a:gd name="T16" fmla="*/ 2147483646 w 2842"/>
                  <a:gd name="T17" fmla="*/ 2147483646 h 3385"/>
                  <a:gd name="T18" fmla="*/ 2147483646 w 2842"/>
                  <a:gd name="T19" fmla="*/ 0 h 33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42" h="3385">
                    <a:moveTo>
                      <a:pt x="1654" y="0"/>
                    </a:moveTo>
                    <a:lnTo>
                      <a:pt x="1103" y="987"/>
                    </a:lnTo>
                    <a:lnTo>
                      <a:pt x="1552" y="1606"/>
                    </a:lnTo>
                    <a:lnTo>
                      <a:pt x="640" y="1871"/>
                    </a:lnTo>
                    <a:lnTo>
                      <a:pt x="0" y="3012"/>
                    </a:lnTo>
                    <a:lnTo>
                      <a:pt x="1257" y="2565"/>
                    </a:lnTo>
                    <a:lnTo>
                      <a:pt x="1833" y="3385"/>
                    </a:lnTo>
                    <a:lnTo>
                      <a:pt x="1729" y="2414"/>
                    </a:lnTo>
                    <a:lnTo>
                      <a:pt x="2842" y="2034"/>
                    </a:lnTo>
                    <a:lnTo>
                      <a:pt x="16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"/>
          <p:cNvGrpSpPr/>
          <p:nvPr/>
        </p:nvGrpSpPr>
        <p:grpSpPr>
          <a:xfrm>
            <a:off x="4246973" y="1764433"/>
            <a:ext cx="4215862" cy="1743471"/>
            <a:chOff x="1092200" y="3643085"/>
            <a:chExt cx="2168842" cy="1251495"/>
          </a:xfrm>
        </p:grpSpPr>
        <p:grpSp>
          <p:nvGrpSpPr>
            <p:cNvPr id="179" name="组合 28"/>
            <p:cNvGrpSpPr/>
            <p:nvPr/>
          </p:nvGrpSpPr>
          <p:grpSpPr>
            <a:xfrm>
              <a:off x="1092200" y="3643085"/>
              <a:ext cx="2168842" cy="1251495"/>
              <a:chOff x="1092200" y="3643085"/>
              <a:chExt cx="2168842" cy="1251495"/>
            </a:xfrm>
          </p:grpSpPr>
          <p:sp>
            <p:nvSpPr>
              <p:cNvPr id="181" name="矩形 180"/>
              <p:cNvSpPr/>
              <p:nvPr/>
            </p:nvSpPr>
            <p:spPr>
              <a:xfrm>
                <a:off x="1092200" y="3643085"/>
                <a:ext cx="2162629" cy="1248229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直角三角形 181"/>
              <p:cNvSpPr/>
              <p:nvPr/>
            </p:nvSpPr>
            <p:spPr>
              <a:xfrm>
                <a:off x="1092200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直角三角形 182"/>
              <p:cNvSpPr/>
              <p:nvPr/>
            </p:nvSpPr>
            <p:spPr>
              <a:xfrm rot="5400000">
                <a:off x="1092200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直角三角形 183"/>
              <p:cNvSpPr/>
              <p:nvPr/>
            </p:nvSpPr>
            <p:spPr>
              <a:xfrm flipH="1">
                <a:off x="3040062" y="4673600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直角三角形 184"/>
              <p:cNvSpPr/>
              <p:nvPr/>
            </p:nvSpPr>
            <p:spPr>
              <a:xfrm rot="16200000" flipH="1">
                <a:off x="3040062" y="3645695"/>
                <a:ext cx="220980" cy="220980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0" name="文本框 179"/>
            <p:cNvSpPr txBox="1"/>
            <p:nvPr/>
          </p:nvSpPr>
          <p:spPr>
            <a:xfrm flipH="1">
              <a:off x="1386720" y="3682118"/>
              <a:ext cx="1541767" cy="94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自动化业务工具函数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、无论工具函数按照功能拆分多少个文件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、实际业务中一行代码搞定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、实时响应工具函数的增删改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4" y="3634639"/>
            <a:ext cx="3504886" cy="30590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17" y="3964033"/>
            <a:ext cx="7454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rism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.精品星空模版"/>
</p:tagLst>
</file>

<file path=ppt/theme/theme1.xml><?xml version="1.0" encoding="utf-8"?>
<a:theme xmlns:a="http://schemas.openxmlformats.org/drawingml/2006/main" name="www.33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</TotalTime>
  <Words>294</Words>
  <Application>Microsoft Macintosh PowerPoint</Application>
  <PresentationFormat>宽屏</PresentationFormat>
  <Paragraphs>74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汉仪菱心体简</vt:lpstr>
      <vt:lpstr>宋体</vt:lpstr>
      <vt:lpstr>微软雅黑</vt:lpstr>
      <vt:lpstr>Arial</vt:lpstr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14.精品星空模版</dc:title>
  <cp:keywords>www.33ppt.com</cp:keywords>
  <cp:lastModifiedBy>zuoyuxing163@163.com</cp:lastModifiedBy>
  <cp:revision>308</cp:revision>
  <dcterms:created xsi:type="dcterms:W3CDTF">2014-10-10T13:52:16Z</dcterms:created>
  <dcterms:modified xsi:type="dcterms:W3CDTF">2019-06-27T14:39:35Z</dcterms:modified>
</cp:coreProperties>
</file>